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5.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979" r:id="rId2"/>
    <p:sldMasterId id="2147484047" r:id="rId3"/>
    <p:sldMasterId id="2147484059" r:id="rId4"/>
    <p:sldMasterId id="2147484072" r:id="rId5"/>
    <p:sldMasterId id="2147484084" r:id="rId6"/>
    <p:sldMasterId id="2147484096" r:id="rId7"/>
    <p:sldMasterId id="2147484108" r:id="rId8"/>
    <p:sldMasterId id="2147484460" r:id="rId9"/>
    <p:sldMasterId id="2147484572" r:id="rId10"/>
    <p:sldMasterId id="2147484584" r:id="rId11"/>
    <p:sldMasterId id="2147484596" r:id="rId12"/>
    <p:sldMasterId id="2147484608" r:id="rId13"/>
    <p:sldMasterId id="2147484626" r:id="rId14"/>
    <p:sldMasterId id="2147484638" r:id="rId15"/>
    <p:sldMasterId id="2147484650" r:id="rId16"/>
  </p:sldMasterIdLst>
  <p:notesMasterIdLst>
    <p:notesMasterId r:id="rId350"/>
  </p:notesMasterIdLst>
  <p:sldIdLst>
    <p:sldId id="2286" r:id="rId17"/>
    <p:sldId id="2285" r:id="rId18"/>
    <p:sldId id="863" r:id="rId19"/>
    <p:sldId id="864" r:id="rId20"/>
    <p:sldId id="865" r:id="rId21"/>
    <p:sldId id="866" r:id="rId22"/>
    <p:sldId id="867" r:id="rId23"/>
    <p:sldId id="868" r:id="rId24"/>
    <p:sldId id="869" r:id="rId25"/>
    <p:sldId id="870" r:id="rId26"/>
    <p:sldId id="871" r:id="rId27"/>
    <p:sldId id="872" r:id="rId28"/>
    <p:sldId id="873" r:id="rId29"/>
    <p:sldId id="874" r:id="rId30"/>
    <p:sldId id="875" r:id="rId31"/>
    <p:sldId id="876" r:id="rId32"/>
    <p:sldId id="877" r:id="rId33"/>
    <p:sldId id="878" r:id="rId34"/>
    <p:sldId id="879" r:id="rId35"/>
    <p:sldId id="880" r:id="rId36"/>
    <p:sldId id="881" r:id="rId37"/>
    <p:sldId id="882" r:id="rId38"/>
    <p:sldId id="2323" r:id="rId39"/>
    <p:sldId id="2324" r:id="rId40"/>
    <p:sldId id="2325" r:id="rId41"/>
    <p:sldId id="2326" r:id="rId42"/>
    <p:sldId id="2327" r:id="rId43"/>
    <p:sldId id="2328" r:id="rId44"/>
    <p:sldId id="2329" r:id="rId45"/>
    <p:sldId id="2330" r:id="rId46"/>
    <p:sldId id="2331" r:id="rId47"/>
    <p:sldId id="2332" r:id="rId48"/>
    <p:sldId id="2333" r:id="rId49"/>
    <p:sldId id="2334" r:id="rId50"/>
    <p:sldId id="2288" r:id="rId51"/>
    <p:sldId id="2289" r:id="rId52"/>
    <p:sldId id="2290" r:id="rId53"/>
    <p:sldId id="2291" r:id="rId54"/>
    <p:sldId id="2292" r:id="rId55"/>
    <p:sldId id="2293" r:id="rId56"/>
    <p:sldId id="2294" r:id="rId57"/>
    <p:sldId id="2295" r:id="rId58"/>
    <p:sldId id="2296" r:id="rId59"/>
    <p:sldId id="2297" r:id="rId60"/>
    <p:sldId id="2298" r:id="rId61"/>
    <p:sldId id="2299" r:id="rId62"/>
    <p:sldId id="2300" r:id="rId63"/>
    <p:sldId id="2301" r:id="rId64"/>
    <p:sldId id="2302" r:id="rId65"/>
    <p:sldId id="2303" r:id="rId66"/>
    <p:sldId id="2304" r:id="rId67"/>
    <p:sldId id="2305" r:id="rId68"/>
    <p:sldId id="2306" r:id="rId69"/>
    <p:sldId id="2307" r:id="rId70"/>
    <p:sldId id="2308" r:id="rId71"/>
    <p:sldId id="2309" r:id="rId72"/>
    <p:sldId id="2310" r:id="rId73"/>
    <p:sldId id="2311" r:id="rId74"/>
    <p:sldId id="2312" r:id="rId75"/>
    <p:sldId id="2313" r:id="rId76"/>
    <p:sldId id="2314" r:id="rId77"/>
    <p:sldId id="2315" r:id="rId78"/>
    <p:sldId id="2316" r:id="rId79"/>
    <p:sldId id="2317" r:id="rId80"/>
    <p:sldId id="2318" r:id="rId81"/>
    <p:sldId id="2319" r:id="rId82"/>
    <p:sldId id="2320" r:id="rId83"/>
    <p:sldId id="2321" r:id="rId84"/>
    <p:sldId id="2322" r:id="rId85"/>
    <p:sldId id="2287" r:id="rId86"/>
    <p:sldId id="883" r:id="rId87"/>
    <p:sldId id="884" r:id="rId88"/>
    <p:sldId id="885" r:id="rId89"/>
    <p:sldId id="886" r:id="rId90"/>
    <p:sldId id="887" r:id="rId91"/>
    <p:sldId id="888" r:id="rId92"/>
    <p:sldId id="889" r:id="rId93"/>
    <p:sldId id="890" r:id="rId94"/>
    <p:sldId id="891" r:id="rId95"/>
    <p:sldId id="892" r:id="rId96"/>
    <p:sldId id="893" r:id="rId97"/>
    <p:sldId id="894" r:id="rId98"/>
    <p:sldId id="895" r:id="rId99"/>
    <p:sldId id="896" r:id="rId100"/>
    <p:sldId id="897" r:id="rId101"/>
    <p:sldId id="898" r:id="rId102"/>
    <p:sldId id="899" r:id="rId103"/>
    <p:sldId id="900" r:id="rId104"/>
    <p:sldId id="901" r:id="rId105"/>
    <p:sldId id="902" r:id="rId106"/>
    <p:sldId id="903" r:id="rId107"/>
    <p:sldId id="904" r:id="rId108"/>
    <p:sldId id="905" r:id="rId109"/>
    <p:sldId id="906" r:id="rId110"/>
    <p:sldId id="907" r:id="rId111"/>
    <p:sldId id="908" r:id="rId112"/>
    <p:sldId id="909" r:id="rId113"/>
    <p:sldId id="910" r:id="rId114"/>
    <p:sldId id="911" r:id="rId115"/>
    <p:sldId id="912" r:id="rId116"/>
    <p:sldId id="913" r:id="rId117"/>
    <p:sldId id="914" r:id="rId118"/>
    <p:sldId id="915" r:id="rId119"/>
    <p:sldId id="916" r:id="rId120"/>
    <p:sldId id="917" r:id="rId121"/>
    <p:sldId id="918" r:id="rId122"/>
    <p:sldId id="919" r:id="rId123"/>
    <p:sldId id="920" r:id="rId124"/>
    <p:sldId id="921" r:id="rId125"/>
    <p:sldId id="922" r:id="rId126"/>
    <p:sldId id="923" r:id="rId127"/>
    <p:sldId id="924" r:id="rId128"/>
    <p:sldId id="925" r:id="rId129"/>
    <p:sldId id="926" r:id="rId130"/>
    <p:sldId id="927" r:id="rId131"/>
    <p:sldId id="928" r:id="rId132"/>
    <p:sldId id="929" r:id="rId133"/>
    <p:sldId id="930" r:id="rId134"/>
    <p:sldId id="931" r:id="rId135"/>
    <p:sldId id="932" r:id="rId136"/>
    <p:sldId id="933" r:id="rId137"/>
    <p:sldId id="934" r:id="rId138"/>
    <p:sldId id="935" r:id="rId139"/>
    <p:sldId id="936" r:id="rId140"/>
    <p:sldId id="937" r:id="rId141"/>
    <p:sldId id="938" r:id="rId142"/>
    <p:sldId id="939" r:id="rId143"/>
    <p:sldId id="940" r:id="rId144"/>
    <p:sldId id="941" r:id="rId145"/>
    <p:sldId id="942" r:id="rId146"/>
    <p:sldId id="943" r:id="rId147"/>
    <p:sldId id="944" r:id="rId148"/>
    <p:sldId id="945" r:id="rId149"/>
    <p:sldId id="946" r:id="rId150"/>
    <p:sldId id="947" r:id="rId151"/>
    <p:sldId id="948" r:id="rId152"/>
    <p:sldId id="949" r:id="rId153"/>
    <p:sldId id="950" r:id="rId154"/>
    <p:sldId id="951" r:id="rId155"/>
    <p:sldId id="952" r:id="rId156"/>
    <p:sldId id="953" r:id="rId157"/>
    <p:sldId id="954" r:id="rId158"/>
    <p:sldId id="955" r:id="rId159"/>
    <p:sldId id="956" r:id="rId160"/>
    <p:sldId id="957" r:id="rId161"/>
    <p:sldId id="958" r:id="rId162"/>
    <p:sldId id="959" r:id="rId163"/>
    <p:sldId id="960" r:id="rId164"/>
    <p:sldId id="961" r:id="rId165"/>
    <p:sldId id="962" r:id="rId166"/>
    <p:sldId id="963" r:id="rId167"/>
    <p:sldId id="964" r:id="rId168"/>
    <p:sldId id="965" r:id="rId169"/>
    <p:sldId id="966" r:id="rId170"/>
    <p:sldId id="967" r:id="rId171"/>
    <p:sldId id="968" r:id="rId172"/>
    <p:sldId id="969" r:id="rId173"/>
    <p:sldId id="970" r:id="rId174"/>
    <p:sldId id="971" r:id="rId175"/>
    <p:sldId id="972" r:id="rId176"/>
    <p:sldId id="973" r:id="rId177"/>
    <p:sldId id="974" r:id="rId178"/>
    <p:sldId id="975" r:id="rId179"/>
    <p:sldId id="976" r:id="rId180"/>
    <p:sldId id="977" r:id="rId181"/>
    <p:sldId id="978" r:id="rId182"/>
    <p:sldId id="979" r:id="rId183"/>
    <p:sldId id="980" r:id="rId184"/>
    <p:sldId id="981" r:id="rId185"/>
    <p:sldId id="982" r:id="rId186"/>
    <p:sldId id="983" r:id="rId187"/>
    <p:sldId id="984" r:id="rId188"/>
    <p:sldId id="985" r:id="rId189"/>
    <p:sldId id="986" r:id="rId190"/>
    <p:sldId id="987" r:id="rId191"/>
    <p:sldId id="988" r:id="rId192"/>
    <p:sldId id="989" r:id="rId193"/>
    <p:sldId id="990" r:id="rId194"/>
    <p:sldId id="991" r:id="rId195"/>
    <p:sldId id="992" r:id="rId196"/>
    <p:sldId id="993" r:id="rId197"/>
    <p:sldId id="994" r:id="rId198"/>
    <p:sldId id="995" r:id="rId199"/>
    <p:sldId id="996" r:id="rId200"/>
    <p:sldId id="997" r:id="rId201"/>
    <p:sldId id="998" r:id="rId202"/>
    <p:sldId id="999" r:id="rId203"/>
    <p:sldId id="1000" r:id="rId204"/>
    <p:sldId id="1001" r:id="rId205"/>
    <p:sldId id="1002" r:id="rId206"/>
    <p:sldId id="1003" r:id="rId207"/>
    <p:sldId id="1004" r:id="rId208"/>
    <p:sldId id="1005" r:id="rId209"/>
    <p:sldId id="1006" r:id="rId210"/>
    <p:sldId id="1007" r:id="rId211"/>
    <p:sldId id="1008" r:id="rId212"/>
    <p:sldId id="1009" r:id="rId213"/>
    <p:sldId id="1010" r:id="rId214"/>
    <p:sldId id="1011" r:id="rId215"/>
    <p:sldId id="1012" r:id="rId216"/>
    <p:sldId id="1013" r:id="rId217"/>
    <p:sldId id="1014" r:id="rId218"/>
    <p:sldId id="1015" r:id="rId219"/>
    <p:sldId id="1016" r:id="rId220"/>
    <p:sldId id="2229" r:id="rId221"/>
    <p:sldId id="2230" r:id="rId222"/>
    <p:sldId id="2231" r:id="rId223"/>
    <p:sldId id="2232" r:id="rId224"/>
    <p:sldId id="2233" r:id="rId225"/>
    <p:sldId id="2234" r:id="rId226"/>
    <p:sldId id="2235" r:id="rId227"/>
    <p:sldId id="2236" r:id="rId228"/>
    <p:sldId id="2237" r:id="rId229"/>
    <p:sldId id="2238" r:id="rId230"/>
    <p:sldId id="2239" r:id="rId231"/>
    <p:sldId id="2240" r:id="rId232"/>
    <p:sldId id="2241" r:id="rId233"/>
    <p:sldId id="2242" r:id="rId234"/>
    <p:sldId id="2243" r:id="rId235"/>
    <p:sldId id="2244" r:id="rId236"/>
    <p:sldId id="2245" r:id="rId237"/>
    <p:sldId id="2246" r:id="rId238"/>
    <p:sldId id="2247" r:id="rId239"/>
    <p:sldId id="2248" r:id="rId240"/>
    <p:sldId id="2249" r:id="rId241"/>
    <p:sldId id="2250" r:id="rId242"/>
    <p:sldId id="2251" r:id="rId243"/>
    <p:sldId id="2252" r:id="rId244"/>
    <p:sldId id="2253" r:id="rId245"/>
    <p:sldId id="2254" r:id="rId246"/>
    <p:sldId id="2255" r:id="rId247"/>
    <p:sldId id="2256" r:id="rId248"/>
    <p:sldId id="2257" r:id="rId249"/>
    <p:sldId id="2258" r:id="rId250"/>
    <p:sldId id="1017" r:id="rId251"/>
    <p:sldId id="1018" r:id="rId252"/>
    <p:sldId id="1019" r:id="rId253"/>
    <p:sldId id="1020" r:id="rId254"/>
    <p:sldId id="1021" r:id="rId255"/>
    <p:sldId id="1022" r:id="rId256"/>
    <p:sldId id="1023" r:id="rId257"/>
    <p:sldId id="1024" r:id="rId258"/>
    <p:sldId id="1025" r:id="rId259"/>
    <p:sldId id="1026" r:id="rId260"/>
    <p:sldId id="1027" r:id="rId261"/>
    <p:sldId id="1028" r:id="rId262"/>
    <p:sldId id="1029" r:id="rId263"/>
    <p:sldId id="1030" r:id="rId264"/>
    <p:sldId id="1031" r:id="rId265"/>
    <p:sldId id="1032" r:id="rId266"/>
    <p:sldId id="1033" r:id="rId267"/>
    <p:sldId id="1034" r:id="rId268"/>
    <p:sldId id="1035" r:id="rId269"/>
    <p:sldId id="1036" r:id="rId270"/>
    <p:sldId id="1037" r:id="rId271"/>
    <p:sldId id="1038" r:id="rId272"/>
    <p:sldId id="1039" r:id="rId273"/>
    <p:sldId id="1040" r:id="rId274"/>
    <p:sldId id="1041" r:id="rId275"/>
    <p:sldId id="1042" r:id="rId276"/>
    <p:sldId id="1043" r:id="rId277"/>
    <p:sldId id="1044" r:id="rId278"/>
    <p:sldId id="1045" r:id="rId279"/>
    <p:sldId id="1046" r:id="rId280"/>
    <p:sldId id="1047" r:id="rId281"/>
    <p:sldId id="1048" r:id="rId282"/>
    <p:sldId id="1049" r:id="rId283"/>
    <p:sldId id="1050" r:id="rId284"/>
    <p:sldId id="1051" r:id="rId285"/>
    <p:sldId id="1052" r:id="rId286"/>
    <p:sldId id="1053" r:id="rId287"/>
    <p:sldId id="1054" r:id="rId288"/>
    <p:sldId id="1055" r:id="rId289"/>
    <p:sldId id="1056" r:id="rId290"/>
    <p:sldId id="1057" r:id="rId291"/>
    <p:sldId id="1058" r:id="rId292"/>
    <p:sldId id="1059" r:id="rId293"/>
    <p:sldId id="1060" r:id="rId294"/>
    <p:sldId id="1061" r:id="rId295"/>
    <p:sldId id="1062" r:id="rId296"/>
    <p:sldId id="1063" r:id="rId297"/>
    <p:sldId id="1064" r:id="rId298"/>
    <p:sldId id="1065" r:id="rId299"/>
    <p:sldId id="1066" r:id="rId300"/>
    <p:sldId id="1067" r:id="rId301"/>
    <p:sldId id="1068" r:id="rId302"/>
    <p:sldId id="1069" r:id="rId303"/>
    <p:sldId id="1070" r:id="rId304"/>
    <p:sldId id="1071" r:id="rId305"/>
    <p:sldId id="1072" r:id="rId306"/>
    <p:sldId id="1073" r:id="rId307"/>
    <p:sldId id="1074" r:id="rId308"/>
    <p:sldId id="1075" r:id="rId309"/>
    <p:sldId id="1076" r:id="rId310"/>
    <p:sldId id="1077" r:id="rId311"/>
    <p:sldId id="1078" r:id="rId312"/>
    <p:sldId id="1079" r:id="rId313"/>
    <p:sldId id="1080" r:id="rId314"/>
    <p:sldId id="1081" r:id="rId315"/>
    <p:sldId id="1082" r:id="rId316"/>
    <p:sldId id="1083" r:id="rId317"/>
    <p:sldId id="1084" r:id="rId318"/>
    <p:sldId id="1085" r:id="rId319"/>
    <p:sldId id="1086" r:id="rId320"/>
    <p:sldId id="1087" r:id="rId321"/>
    <p:sldId id="1088" r:id="rId322"/>
    <p:sldId id="1089" r:id="rId323"/>
    <p:sldId id="2259" r:id="rId324"/>
    <p:sldId id="2260" r:id="rId325"/>
    <p:sldId id="2261" r:id="rId326"/>
    <p:sldId id="2262" r:id="rId327"/>
    <p:sldId id="2263" r:id="rId328"/>
    <p:sldId id="2264" r:id="rId329"/>
    <p:sldId id="2265" r:id="rId330"/>
    <p:sldId id="2266" r:id="rId331"/>
    <p:sldId id="2267" r:id="rId332"/>
    <p:sldId id="2268" r:id="rId333"/>
    <p:sldId id="2269" r:id="rId334"/>
    <p:sldId id="2270" r:id="rId335"/>
    <p:sldId id="2271" r:id="rId336"/>
    <p:sldId id="2272" r:id="rId337"/>
    <p:sldId id="2273" r:id="rId338"/>
    <p:sldId id="2274" r:id="rId339"/>
    <p:sldId id="2275" r:id="rId340"/>
    <p:sldId id="2276" r:id="rId341"/>
    <p:sldId id="2277" r:id="rId342"/>
    <p:sldId id="2278" r:id="rId343"/>
    <p:sldId id="2279" r:id="rId344"/>
    <p:sldId id="2280" r:id="rId345"/>
    <p:sldId id="2281" r:id="rId346"/>
    <p:sldId id="2282" r:id="rId347"/>
    <p:sldId id="2283" r:id="rId348"/>
    <p:sldId id="2284" r:id="rId3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77" autoAdjust="0"/>
    <p:restoredTop sz="96370" autoAdjust="0"/>
  </p:normalViewPr>
  <p:slideViewPr>
    <p:cSldViewPr snapToGrid="0">
      <p:cViewPr varScale="1">
        <p:scale>
          <a:sx n="54" d="100"/>
          <a:sy n="54" d="100"/>
        </p:scale>
        <p:origin x="19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99" Type="http://schemas.openxmlformats.org/officeDocument/2006/relationships/slide" Target="slides/slide283.xml"/><Relationship Id="rId303" Type="http://schemas.openxmlformats.org/officeDocument/2006/relationships/slide" Target="slides/slide287.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324" Type="http://schemas.openxmlformats.org/officeDocument/2006/relationships/slide" Target="slides/slide308.xml"/><Relationship Id="rId345" Type="http://schemas.openxmlformats.org/officeDocument/2006/relationships/slide" Target="slides/slide329.xml"/><Relationship Id="rId170" Type="http://schemas.openxmlformats.org/officeDocument/2006/relationships/slide" Target="slides/slide154.xml"/><Relationship Id="rId191" Type="http://schemas.openxmlformats.org/officeDocument/2006/relationships/slide" Target="slides/slide175.xml"/><Relationship Id="rId205" Type="http://schemas.openxmlformats.org/officeDocument/2006/relationships/slide" Target="slides/slide189.xml"/><Relationship Id="rId226" Type="http://schemas.openxmlformats.org/officeDocument/2006/relationships/slide" Target="slides/slide210.xml"/><Relationship Id="rId247" Type="http://schemas.openxmlformats.org/officeDocument/2006/relationships/slide" Target="slides/slide231.xml"/><Relationship Id="rId107" Type="http://schemas.openxmlformats.org/officeDocument/2006/relationships/slide" Target="slides/slide91.xml"/><Relationship Id="rId268" Type="http://schemas.openxmlformats.org/officeDocument/2006/relationships/slide" Target="slides/slide252.xml"/><Relationship Id="rId289" Type="http://schemas.openxmlformats.org/officeDocument/2006/relationships/slide" Target="slides/slide273.xml"/><Relationship Id="rId11" Type="http://schemas.openxmlformats.org/officeDocument/2006/relationships/slideMaster" Target="slideMasters/slideMaster11.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314" Type="http://schemas.openxmlformats.org/officeDocument/2006/relationships/slide" Target="slides/slide298.xml"/><Relationship Id="rId335" Type="http://schemas.openxmlformats.org/officeDocument/2006/relationships/slide" Target="slides/slide319.xml"/><Relationship Id="rId5" Type="http://schemas.openxmlformats.org/officeDocument/2006/relationships/slideMaster" Target="slideMasters/slideMaster5.xml"/><Relationship Id="rId95" Type="http://schemas.openxmlformats.org/officeDocument/2006/relationships/slide" Target="slides/slide79.xml"/><Relationship Id="rId160" Type="http://schemas.openxmlformats.org/officeDocument/2006/relationships/slide" Target="slides/slide144.xml"/><Relationship Id="rId181" Type="http://schemas.openxmlformats.org/officeDocument/2006/relationships/slide" Target="slides/slide165.xml"/><Relationship Id="rId216" Type="http://schemas.openxmlformats.org/officeDocument/2006/relationships/slide" Target="slides/slide200.xml"/><Relationship Id="rId237" Type="http://schemas.openxmlformats.org/officeDocument/2006/relationships/slide" Target="slides/slide221.xml"/><Relationship Id="rId258" Type="http://schemas.openxmlformats.org/officeDocument/2006/relationships/slide" Target="slides/slide242.xml"/><Relationship Id="rId279" Type="http://schemas.openxmlformats.org/officeDocument/2006/relationships/slide" Target="slides/slide263.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290" Type="http://schemas.openxmlformats.org/officeDocument/2006/relationships/slide" Target="slides/slide274.xml"/><Relationship Id="rId304" Type="http://schemas.openxmlformats.org/officeDocument/2006/relationships/slide" Target="slides/slide288.xml"/><Relationship Id="rId325" Type="http://schemas.openxmlformats.org/officeDocument/2006/relationships/slide" Target="slides/slide309.xml"/><Relationship Id="rId346" Type="http://schemas.openxmlformats.org/officeDocument/2006/relationships/slide" Target="slides/slide330.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slide" Target="slides/slide155.xml"/><Relationship Id="rId192" Type="http://schemas.openxmlformats.org/officeDocument/2006/relationships/slide" Target="slides/slide176.xml"/><Relationship Id="rId206" Type="http://schemas.openxmlformats.org/officeDocument/2006/relationships/slide" Target="slides/slide190.xml"/><Relationship Id="rId227" Type="http://schemas.openxmlformats.org/officeDocument/2006/relationships/slide" Target="slides/slide211.xml"/><Relationship Id="rId248" Type="http://schemas.openxmlformats.org/officeDocument/2006/relationships/slide" Target="slides/slide232.xml"/><Relationship Id="rId269" Type="http://schemas.openxmlformats.org/officeDocument/2006/relationships/slide" Target="slides/slide253.xml"/><Relationship Id="rId12" Type="http://schemas.openxmlformats.org/officeDocument/2006/relationships/slideMaster" Target="slideMasters/slideMaster12.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280" Type="http://schemas.openxmlformats.org/officeDocument/2006/relationships/slide" Target="slides/slide264.xml"/><Relationship Id="rId315" Type="http://schemas.openxmlformats.org/officeDocument/2006/relationships/slide" Target="slides/slide299.xml"/><Relationship Id="rId336" Type="http://schemas.openxmlformats.org/officeDocument/2006/relationships/slide" Target="slides/slide320.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182" Type="http://schemas.openxmlformats.org/officeDocument/2006/relationships/slide" Target="slides/slide166.xml"/><Relationship Id="rId217" Type="http://schemas.openxmlformats.org/officeDocument/2006/relationships/slide" Target="slides/slide201.xml"/><Relationship Id="rId6" Type="http://schemas.openxmlformats.org/officeDocument/2006/relationships/slideMaster" Target="slideMasters/slideMaster6.xml"/><Relationship Id="rId238" Type="http://schemas.openxmlformats.org/officeDocument/2006/relationships/slide" Target="slides/slide222.xml"/><Relationship Id="rId259" Type="http://schemas.openxmlformats.org/officeDocument/2006/relationships/slide" Target="slides/slide243.xml"/><Relationship Id="rId23" Type="http://schemas.openxmlformats.org/officeDocument/2006/relationships/slide" Target="slides/slide7.xml"/><Relationship Id="rId119" Type="http://schemas.openxmlformats.org/officeDocument/2006/relationships/slide" Target="slides/slide103.xml"/><Relationship Id="rId270" Type="http://schemas.openxmlformats.org/officeDocument/2006/relationships/slide" Target="slides/slide254.xml"/><Relationship Id="rId291" Type="http://schemas.openxmlformats.org/officeDocument/2006/relationships/slide" Target="slides/slide275.xml"/><Relationship Id="rId305" Type="http://schemas.openxmlformats.org/officeDocument/2006/relationships/slide" Target="slides/slide289.xml"/><Relationship Id="rId326" Type="http://schemas.openxmlformats.org/officeDocument/2006/relationships/slide" Target="slides/slide310.xml"/><Relationship Id="rId347" Type="http://schemas.openxmlformats.org/officeDocument/2006/relationships/slide" Target="slides/slide331.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93" Type="http://schemas.openxmlformats.org/officeDocument/2006/relationships/slide" Target="slides/slide177.xml"/><Relationship Id="rId207" Type="http://schemas.openxmlformats.org/officeDocument/2006/relationships/slide" Target="slides/slide191.xml"/><Relationship Id="rId228" Type="http://schemas.openxmlformats.org/officeDocument/2006/relationships/slide" Target="slides/slide212.xml"/><Relationship Id="rId249" Type="http://schemas.openxmlformats.org/officeDocument/2006/relationships/slide" Target="slides/slide233.xml"/><Relationship Id="rId13" Type="http://schemas.openxmlformats.org/officeDocument/2006/relationships/slideMaster" Target="slideMasters/slideMaster13.xml"/><Relationship Id="rId109" Type="http://schemas.openxmlformats.org/officeDocument/2006/relationships/slide" Target="slides/slide93.xml"/><Relationship Id="rId260" Type="http://schemas.openxmlformats.org/officeDocument/2006/relationships/slide" Target="slides/slide244.xml"/><Relationship Id="rId281" Type="http://schemas.openxmlformats.org/officeDocument/2006/relationships/slide" Target="slides/slide265.xml"/><Relationship Id="rId316" Type="http://schemas.openxmlformats.org/officeDocument/2006/relationships/slide" Target="slides/slide300.xml"/><Relationship Id="rId337" Type="http://schemas.openxmlformats.org/officeDocument/2006/relationships/slide" Target="slides/slide321.xml"/><Relationship Id="rId34" Type="http://schemas.openxmlformats.org/officeDocument/2006/relationships/slide" Target="slides/slide18.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20" Type="http://schemas.openxmlformats.org/officeDocument/2006/relationships/slide" Target="slides/slide104.xml"/><Relationship Id="rId141" Type="http://schemas.openxmlformats.org/officeDocument/2006/relationships/slide" Target="slides/slide125.xml"/><Relationship Id="rId7" Type="http://schemas.openxmlformats.org/officeDocument/2006/relationships/slideMaster" Target="slideMasters/slideMaster7.xml"/><Relationship Id="rId162" Type="http://schemas.openxmlformats.org/officeDocument/2006/relationships/slide" Target="slides/slide146.xml"/><Relationship Id="rId183" Type="http://schemas.openxmlformats.org/officeDocument/2006/relationships/slide" Target="slides/slide167.xml"/><Relationship Id="rId218" Type="http://schemas.openxmlformats.org/officeDocument/2006/relationships/slide" Target="slides/slide202.xml"/><Relationship Id="rId239" Type="http://schemas.openxmlformats.org/officeDocument/2006/relationships/slide" Target="slides/slide223.xml"/><Relationship Id="rId250" Type="http://schemas.openxmlformats.org/officeDocument/2006/relationships/slide" Target="slides/slide234.xml"/><Relationship Id="rId271" Type="http://schemas.openxmlformats.org/officeDocument/2006/relationships/slide" Target="slides/slide255.xml"/><Relationship Id="rId292" Type="http://schemas.openxmlformats.org/officeDocument/2006/relationships/slide" Target="slides/slide276.xml"/><Relationship Id="rId306" Type="http://schemas.openxmlformats.org/officeDocument/2006/relationships/slide" Target="slides/slide290.xml"/><Relationship Id="rId24" Type="http://schemas.openxmlformats.org/officeDocument/2006/relationships/slide" Target="slides/slide8.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31" Type="http://schemas.openxmlformats.org/officeDocument/2006/relationships/slide" Target="slides/slide115.xml"/><Relationship Id="rId327" Type="http://schemas.openxmlformats.org/officeDocument/2006/relationships/slide" Target="slides/slide311.xml"/><Relationship Id="rId348" Type="http://schemas.openxmlformats.org/officeDocument/2006/relationships/slide" Target="slides/slide332.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slide" Target="slides/slide178.xml"/><Relationship Id="rId208" Type="http://schemas.openxmlformats.org/officeDocument/2006/relationships/slide" Target="slides/slide192.xml"/><Relationship Id="rId229" Type="http://schemas.openxmlformats.org/officeDocument/2006/relationships/slide" Target="slides/slide213.xml"/><Relationship Id="rId240" Type="http://schemas.openxmlformats.org/officeDocument/2006/relationships/slide" Target="slides/slide224.xml"/><Relationship Id="rId261" Type="http://schemas.openxmlformats.org/officeDocument/2006/relationships/slide" Target="slides/slide245.xml"/><Relationship Id="rId14" Type="http://schemas.openxmlformats.org/officeDocument/2006/relationships/slideMaster" Target="slideMasters/slideMaster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282" Type="http://schemas.openxmlformats.org/officeDocument/2006/relationships/slide" Target="slides/slide266.xml"/><Relationship Id="rId317" Type="http://schemas.openxmlformats.org/officeDocument/2006/relationships/slide" Target="slides/slide301.xml"/><Relationship Id="rId338" Type="http://schemas.openxmlformats.org/officeDocument/2006/relationships/slide" Target="slides/slide322.xml"/><Relationship Id="rId8" Type="http://schemas.openxmlformats.org/officeDocument/2006/relationships/slideMaster" Target="slideMasters/slideMaster8.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219" Type="http://schemas.openxmlformats.org/officeDocument/2006/relationships/slide" Target="slides/slide203.xml"/><Relationship Id="rId230" Type="http://schemas.openxmlformats.org/officeDocument/2006/relationships/slide" Target="slides/slide214.xml"/><Relationship Id="rId251" Type="http://schemas.openxmlformats.org/officeDocument/2006/relationships/slide" Target="slides/slide235.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272" Type="http://schemas.openxmlformats.org/officeDocument/2006/relationships/slide" Target="slides/slide256.xml"/><Relationship Id="rId293" Type="http://schemas.openxmlformats.org/officeDocument/2006/relationships/slide" Target="slides/slide277.xml"/><Relationship Id="rId307" Type="http://schemas.openxmlformats.org/officeDocument/2006/relationships/slide" Target="slides/slide291.xml"/><Relationship Id="rId328" Type="http://schemas.openxmlformats.org/officeDocument/2006/relationships/slide" Target="slides/slide312.xml"/><Relationship Id="rId349" Type="http://schemas.openxmlformats.org/officeDocument/2006/relationships/slide" Target="slides/slide333.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95" Type="http://schemas.openxmlformats.org/officeDocument/2006/relationships/slide" Target="slides/slide179.xml"/><Relationship Id="rId209" Type="http://schemas.openxmlformats.org/officeDocument/2006/relationships/slide" Target="slides/slide193.xml"/><Relationship Id="rId190" Type="http://schemas.openxmlformats.org/officeDocument/2006/relationships/slide" Target="slides/slide174.xml"/><Relationship Id="rId204" Type="http://schemas.openxmlformats.org/officeDocument/2006/relationships/slide" Target="slides/slide188.xml"/><Relationship Id="rId220" Type="http://schemas.openxmlformats.org/officeDocument/2006/relationships/slide" Target="slides/slide204.xml"/><Relationship Id="rId225" Type="http://schemas.openxmlformats.org/officeDocument/2006/relationships/slide" Target="slides/slide209.xml"/><Relationship Id="rId241" Type="http://schemas.openxmlformats.org/officeDocument/2006/relationships/slide" Target="slides/slide225.xml"/><Relationship Id="rId246" Type="http://schemas.openxmlformats.org/officeDocument/2006/relationships/slide" Target="slides/slide230.xml"/><Relationship Id="rId267" Type="http://schemas.openxmlformats.org/officeDocument/2006/relationships/slide" Target="slides/slide251.xml"/><Relationship Id="rId288" Type="http://schemas.openxmlformats.org/officeDocument/2006/relationships/slide" Target="slides/slide272.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262" Type="http://schemas.openxmlformats.org/officeDocument/2006/relationships/slide" Target="slides/slide246.xml"/><Relationship Id="rId283" Type="http://schemas.openxmlformats.org/officeDocument/2006/relationships/slide" Target="slides/slide267.xml"/><Relationship Id="rId313" Type="http://schemas.openxmlformats.org/officeDocument/2006/relationships/slide" Target="slides/slide297.xml"/><Relationship Id="rId318" Type="http://schemas.openxmlformats.org/officeDocument/2006/relationships/slide" Target="slides/slide302.xml"/><Relationship Id="rId339" Type="http://schemas.openxmlformats.org/officeDocument/2006/relationships/slide" Target="slides/slide323.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slide" Target="slides/slide169.xml"/><Relationship Id="rId334" Type="http://schemas.openxmlformats.org/officeDocument/2006/relationships/slide" Target="slides/slide318.xml"/><Relationship Id="rId350" Type="http://schemas.openxmlformats.org/officeDocument/2006/relationships/notesMaster" Target="notesMasters/notesMaster1.xml"/><Relationship Id="rId355"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4.xml"/><Relationship Id="rId210" Type="http://schemas.openxmlformats.org/officeDocument/2006/relationships/slide" Target="slides/slide194.xml"/><Relationship Id="rId215" Type="http://schemas.openxmlformats.org/officeDocument/2006/relationships/slide" Target="slides/slide199.xml"/><Relationship Id="rId236" Type="http://schemas.openxmlformats.org/officeDocument/2006/relationships/slide" Target="slides/slide220.xml"/><Relationship Id="rId257" Type="http://schemas.openxmlformats.org/officeDocument/2006/relationships/slide" Target="slides/slide241.xml"/><Relationship Id="rId278" Type="http://schemas.openxmlformats.org/officeDocument/2006/relationships/slide" Target="slides/slide262.xml"/><Relationship Id="rId26" Type="http://schemas.openxmlformats.org/officeDocument/2006/relationships/slide" Target="slides/slide10.xml"/><Relationship Id="rId231" Type="http://schemas.openxmlformats.org/officeDocument/2006/relationships/slide" Target="slides/slide215.xml"/><Relationship Id="rId252" Type="http://schemas.openxmlformats.org/officeDocument/2006/relationships/slide" Target="slides/slide236.xml"/><Relationship Id="rId273" Type="http://schemas.openxmlformats.org/officeDocument/2006/relationships/slide" Target="slides/slide257.xml"/><Relationship Id="rId294" Type="http://schemas.openxmlformats.org/officeDocument/2006/relationships/slide" Target="slides/slide278.xml"/><Relationship Id="rId308" Type="http://schemas.openxmlformats.org/officeDocument/2006/relationships/slide" Target="slides/slide292.xml"/><Relationship Id="rId329" Type="http://schemas.openxmlformats.org/officeDocument/2006/relationships/slide" Target="slides/slide313.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340" Type="http://schemas.openxmlformats.org/officeDocument/2006/relationships/slide" Target="slides/slide324.xml"/><Relationship Id="rId196" Type="http://schemas.openxmlformats.org/officeDocument/2006/relationships/slide" Target="slides/slide180.xml"/><Relationship Id="rId200" Type="http://schemas.openxmlformats.org/officeDocument/2006/relationships/slide" Target="slides/slide184.xml"/><Relationship Id="rId16" Type="http://schemas.openxmlformats.org/officeDocument/2006/relationships/slideMaster" Target="slideMasters/slideMaster16.xml"/><Relationship Id="rId221" Type="http://schemas.openxmlformats.org/officeDocument/2006/relationships/slide" Target="slides/slide205.xml"/><Relationship Id="rId242" Type="http://schemas.openxmlformats.org/officeDocument/2006/relationships/slide" Target="slides/slide226.xml"/><Relationship Id="rId263" Type="http://schemas.openxmlformats.org/officeDocument/2006/relationships/slide" Target="slides/slide247.xml"/><Relationship Id="rId284" Type="http://schemas.openxmlformats.org/officeDocument/2006/relationships/slide" Target="slides/slide268.xml"/><Relationship Id="rId319" Type="http://schemas.openxmlformats.org/officeDocument/2006/relationships/slide" Target="slides/slide303.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330" Type="http://schemas.openxmlformats.org/officeDocument/2006/relationships/slide" Target="slides/slide314.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slide" Target="slides/slide170.xml"/><Relationship Id="rId351" Type="http://schemas.openxmlformats.org/officeDocument/2006/relationships/presProps" Target="presProps.xml"/><Relationship Id="rId211" Type="http://schemas.openxmlformats.org/officeDocument/2006/relationships/slide" Target="slides/slide195.xml"/><Relationship Id="rId232" Type="http://schemas.openxmlformats.org/officeDocument/2006/relationships/slide" Target="slides/slide216.xml"/><Relationship Id="rId253" Type="http://schemas.openxmlformats.org/officeDocument/2006/relationships/slide" Target="slides/slide237.xml"/><Relationship Id="rId274" Type="http://schemas.openxmlformats.org/officeDocument/2006/relationships/slide" Target="slides/slide258.xml"/><Relationship Id="rId295" Type="http://schemas.openxmlformats.org/officeDocument/2006/relationships/slide" Target="slides/slide279.xml"/><Relationship Id="rId309" Type="http://schemas.openxmlformats.org/officeDocument/2006/relationships/slide" Target="slides/slide293.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320" Type="http://schemas.openxmlformats.org/officeDocument/2006/relationships/slide" Target="slides/slide304.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97" Type="http://schemas.openxmlformats.org/officeDocument/2006/relationships/slide" Target="slides/slide181.xml"/><Relationship Id="rId341" Type="http://schemas.openxmlformats.org/officeDocument/2006/relationships/slide" Target="slides/slide325.xml"/><Relationship Id="rId201" Type="http://schemas.openxmlformats.org/officeDocument/2006/relationships/slide" Target="slides/slide185.xml"/><Relationship Id="rId222" Type="http://schemas.openxmlformats.org/officeDocument/2006/relationships/slide" Target="slides/slide206.xml"/><Relationship Id="rId243" Type="http://schemas.openxmlformats.org/officeDocument/2006/relationships/slide" Target="slides/slide227.xml"/><Relationship Id="rId264" Type="http://schemas.openxmlformats.org/officeDocument/2006/relationships/slide" Target="slides/slide248.xml"/><Relationship Id="rId285" Type="http://schemas.openxmlformats.org/officeDocument/2006/relationships/slide" Target="slides/slide269.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310" Type="http://schemas.openxmlformats.org/officeDocument/2006/relationships/slide" Target="slides/slide294.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slide" Target="slides/slide171.xml"/><Relationship Id="rId331" Type="http://schemas.openxmlformats.org/officeDocument/2006/relationships/slide" Target="slides/slide315.xml"/><Relationship Id="rId352" Type="http://schemas.openxmlformats.org/officeDocument/2006/relationships/viewProps" Target="viewProps.xml"/><Relationship Id="rId1" Type="http://schemas.openxmlformats.org/officeDocument/2006/relationships/slideMaster" Target="slideMasters/slideMaster1.xml"/><Relationship Id="rId212" Type="http://schemas.openxmlformats.org/officeDocument/2006/relationships/slide" Target="slides/slide196.xml"/><Relationship Id="rId233" Type="http://schemas.openxmlformats.org/officeDocument/2006/relationships/slide" Target="slides/slide217.xml"/><Relationship Id="rId254" Type="http://schemas.openxmlformats.org/officeDocument/2006/relationships/slide" Target="slides/slide238.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275" Type="http://schemas.openxmlformats.org/officeDocument/2006/relationships/slide" Target="slides/slide259.xml"/><Relationship Id="rId296" Type="http://schemas.openxmlformats.org/officeDocument/2006/relationships/slide" Target="slides/slide280.xml"/><Relationship Id="rId300" Type="http://schemas.openxmlformats.org/officeDocument/2006/relationships/slide" Target="slides/slide284.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321" Type="http://schemas.openxmlformats.org/officeDocument/2006/relationships/slide" Target="slides/slide305.xml"/><Relationship Id="rId342" Type="http://schemas.openxmlformats.org/officeDocument/2006/relationships/slide" Target="slides/slide326.xml"/><Relationship Id="rId202" Type="http://schemas.openxmlformats.org/officeDocument/2006/relationships/slide" Target="slides/slide186.xml"/><Relationship Id="rId223" Type="http://schemas.openxmlformats.org/officeDocument/2006/relationships/slide" Target="slides/slide207.xml"/><Relationship Id="rId244" Type="http://schemas.openxmlformats.org/officeDocument/2006/relationships/slide" Target="slides/slide228.xml"/><Relationship Id="rId18" Type="http://schemas.openxmlformats.org/officeDocument/2006/relationships/slide" Target="slides/slide2.xml"/><Relationship Id="rId39" Type="http://schemas.openxmlformats.org/officeDocument/2006/relationships/slide" Target="slides/slide23.xml"/><Relationship Id="rId265" Type="http://schemas.openxmlformats.org/officeDocument/2006/relationships/slide" Target="slides/slide249.xml"/><Relationship Id="rId286" Type="http://schemas.openxmlformats.org/officeDocument/2006/relationships/slide" Target="slides/slide270.xml"/><Relationship Id="rId50" Type="http://schemas.openxmlformats.org/officeDocument/2006/relationships/slide" Target="slides/slide34.xml"/><Relationship Id="rId104" Type="http://schemas.openxmlformats.org/officeDocument/2006/relationships/slide" Target="slides/slide88.xml"/><Relationship Id="rId125" Type="http://schemas.openxmlformats.org/officeDocument/2006/relationships/slide" Target="slides/slide109.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311" Type="http://schemas.openxmlformats.org/officeDocument/2006/relationships/slide" Target="slides/slide295.xml"/><Relationship Id="rId332" Type="http://schemas.openxmlformats.org/officeDocument/2006/relationships/slide" Target="slides/slide316.xml"/><Relationship Id="rId353" Type="http://schemas.openxmlformats.org/officeDocument/2006/relationships/theme" Target="theme/theme1.xml"/><Relationship Id="rId71" Type="http://schemas.openxmlformats.org/officeDocument/2006/relationships/slide" Target="slides/slide55.xml"/><Relationship Id="rId92" Type="http://schemas.openxmlformats.org/officeDocument/2006/relationships/slide" Target="slides/slide76.xml"/><Relationship Id="rId213" Type="http://schemas.openxmlformats.org/officeDocument/2006/relationships/slide" Target="slides/slide197.xml"/><Relationship Id="rId234" Type="http://schemas.openxmlformats.org/officeDocument/2006/relationships/slide" Target="slides/slide218.xml"/><Relationship Id="rId2" Type="http://schemas.openxmlformats.org/officeDocument/2006/relationships/slideMaster" Target="slideMasters/slideMaster2.xml"/><Relationship Id="rId29" Type="http://schemas.openxmlformats.org/officeDocument/2006/relationships/slide" Target="slides/slide13.xml"/><Relationship Id="rId255" Type="http://schemas.openxmlformats.org/officeDocument/2006/relationships/slide" Target="slides/slide239.xml"/><Relationship Id="rId276" Type="http://schemas.openxmlformats.org/officeDocument/2006/relationships/slide" Target="slides/slide260.xml"/><Relationship Id="rId297" Type="http://schemas.openxmlformats.org/officeDocument/2006/relationships/slide" Target="slides/slide281.xml"/><Relationship Id="rId40" Type="http://schemas.openxmlformats.org/officeDocument/2006/relationships/slide" Target="slides/slide24.xml"/><Relationship Id="rId115" Type="http://schemas.openxmlformats.org/officeDocument/2006/relationships/slide" Target="slides/slide99.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301" Type="http://schemas.openxmlformats.org/officeDocument/2006/relationships/slide" Target="slides/slide285.xml"/><Relationship Id="rId322" Type="http://schemas.openxmlformats.org/officeDocument/2006/relationships/slide" Target="slides/slide306.xml"/><Relationship Id="rId343" Type="http://schemas.openxmlformats.org/officeDocument/2006/relationships/slide" Target="slides/slide327.xml"/><Relationship Id="rId61" Type="http://schemas.openxmlformats.org/officeDocument/2006/relationships/slide" Target="slides/slide45.xml"/><Relationship Id="rId82" Type="http://schemas.openxmlformats.org/officeDocument/2006/relationships/slide" Target="slides/slide66.xml"/><Relationship Id="rId199" Type="http://schemas.openxmlformats.org/officeDocument/2006/relationships/slide" Target="slides/slide183.xml"/><Relationship Id="rId203" Type="http://schemas.openxmlformats.org/officeDocument/2006/relationships/slide" Target="slides/slide187.xml"/><Relationship Id="rId19" Type="http://schemas.openxmlformats.org/officeDocument/2006/relationships/slide" Target="slides/slide3.xml"/><Relationship Id="rId224" Type="http://schemas.openxmlformats.org/officeDocument/2006/relationships/slide" Target="slides/slide208.xml"/><Relationship Id="rId245" Type="http://schemas.openxmlformats.org/officeDocument/2006/relationships/slide" Target="slides/slide229.xml"/><Relationship Id="rId266" Type="http://schemas.openxmlformats.org/officeDocument/2006/relationships/slide" Target="slides/slide250.xml"/><Relationship Id="rId287" Type="http://schemas.openxmlformats.org/officeDocument/2006/relationships/slide" Target="slides/slide271.xml"/><Relationship Id="rId30" Type="http://schemas.openxmlformats.org/officeDocument/2006/relationships/slide" Target="slides/slide1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312" Type="http://schemas.openxmlformats.org/officeDocument/2006/relationships/slide" Target="slides/slide296.xml"/><Relationship Id="rId333" Type="http://schemas.openxmlformats.org/officeDocument/2006/relationships/slide" Target="slides/slide317.xml"/><Relationship Id="rId354" Type="http://schemas.openxmlformats.org/officeDocument/2006/relationships/tableStyles" Target="tableStyles.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189" Type="http://schemas.openxmlformats.org/officeDocument/2006/relationships/slide" Target="slides/slide173.xml"/><Relationship Id="rId3" Type="http://schemas.openxmlformats.org/officeDocument/2006/relationships/slideMaster" Target="slideMasters/slideMaster3.xml"/><Relationship Id="rId214" Type="http://schemas.openxmlformats.org/officeDocument/2006/relationships/slide" Target="slides/slide198.xml"/><Relationship Id="rId235" Type="http://schemas.openxmlformats.org/officeDocument/2006/relationships/slide" Target="slides/slide219.xml"/><Relationship Id="rId256" Type="http://schemas.openxmlformats.org/officeDocument/2006/relationships/slide" Target="slides/slide240.xml"/><Relationship Id="rId277" Type="http://schemas.openxmlformats.org/officeDocument/2006/relationships/slide" Target="slides/slide261.xml"/><Relationship Id="rId298" Type="http://schemas.openxmlformats.org/officeDocument/2006/relationships/slide" Target="slides/slide282.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302" Type="http://schemas.openxmlformats.org/officeDocument/2006/relationships/slide" Target="slides/slide286.xml"/><Relationship Id="rId323" Type="http://schemas.openxmlformats.org/officeDocument/2006/relationships/slide" Target="slides/slide307.xml"/><Relationship Id="rId344" Type="http://schemas.openxmlformats.org/officeDocument/2006/relationships/slide" Target="slides/slide328.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179" Type="http://schemas.openxmlformats.org/officeDocument/2006/relationships/slide" Target="slides/slide1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E8396-557A-472A-96DA-08AB8BFB5D28}" type="datetimeFigureOut">
              <a:rPr lang="pt-BR" smtClean="0"/>
              <a:t>20/09/2017</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FE37ED-154F-4C46-A980-F0D19E9B46A7}" type="slidenum">
              <a:rPr lang="pt-BR" smtClean="0"/>
              <a:t>‹nº›</a:t>
            </a:fld>
            <a:endParaRPr lang="pt-BR"/>
          </a:p>
        </p:txBody>
      </p:sp>
    </p:spTree>
    <p:extLst>
      <p:ext uri="{BB962C8B-B14F-4D97-AF65-F5344CB8AC3E}">
        <p14:creationId xmlns:p14="http://schemas.microsoft.com/office/powerpoint/2010/main" val="281638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BA90F4-BCA0-4C85-B6E6-68AB50EB8ABA}"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5" name="Espaço Reservado para Imagem de Slide 1"/>
          <p:cNvSpPr>
            <a:spLocks noGrp="1" noRot="1" noChangeAspect="1" noTextEdit="1"/>
          </p:cNvSpPr>
          <p:nvPr>
            <p:ph type="sldImg"/>
          </p:nvPr>
        </p:nvSpPr>
        <p:spPr>
          <a:xfrm>
            <a:off x="1141413" y="685800"/>
            <a:ext cx="4575175" cy="3430588"/>
          </a:xfrm>
          <a:ln/>
        </p:spPr>
      </p:sp>
      <p:sp>
        <p:nvSpPr>
          <p:cNvPr id="18436"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pt-BR" altLang="pt-BR" dirty="0">
              <a:latin typeface="Arial" panose="020B0604020202020204" pitchFamily="34" charset="0"/>
              <a:cs typeface="Arial" panose="020B0604020202020204" pitchFamily="34" charset="0"/>
            </a:endParaRPr>
          </a:p>
        </p:txBody>
      </p:sp>
      <p:sp>
        <p:nvSpPr>
          <p:cNvPr id="18437" name="Espaço Reservado para Número de Slid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72E4DF-7F7C-46C3-B25C-D9B1380006D2}"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54323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326845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1"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045332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4023867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226308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493606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7"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135581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1"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936767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5"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981891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891312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401507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579664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938890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266497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93186"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485360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655772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327334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469506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1"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97282"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518153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5"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679448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758067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871231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467606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7"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01378"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595296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02402"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801104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5"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03426"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753497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49"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353870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3"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812043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7"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06498"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912773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1"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07522"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9607162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5"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5039840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9"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09570"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3067605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3"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10594"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683587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528586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7"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2018032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1"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12642"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791908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5"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13666"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666636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89"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14690"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3343431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3"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7806057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7"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38"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4970388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1"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17762"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1758743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5"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41165344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09"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1468508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3"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443672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542953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7"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3290175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1"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1905291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5"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1111075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29"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8491942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3"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0231840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7"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8"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4629798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1"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28002"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593384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5"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29026"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9030820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49"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30050"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9216631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3"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31074"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324916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1"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6118968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7"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32098"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072946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1"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33122"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7878865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5"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3418188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69"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4845091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3"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36194"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8133085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1"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138242"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4213653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ço Reservado para Imagem de Slide 1"/>
          <p:cNvSpPr>
            <a:spLocks noGrp="1" noRot="1" noChangeAspect="1" noTextEdit="1"/>
          </p:cNvSpPr>
          <p:nvPr>
            <p:ph type="sldImg"/>
          </p:nvPr>
        </p:nvSpPr>
        <p:spPr>
          <a:ln/>
        </p:spPr>
      </p:sp>
      <p:sp>
        <p:nvSpPr>
          <p:cNvPr id="6246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dirty="0">
              <a:latin typeface="Arial" panose="020B0604020202020204" pitchFamily="34" charset="0"/>
              <a:cs typeface="Arial" panose="020B0604020202020204" pitchFamily="34" charset="0"/>
            </a:endParaRPr>
          </a:p>
        </p:txBody>
      </p:sp>
      <p:sp>
        <p:nvSpPr>
          <p:cNvPr id="6246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1E8F4E-4475-4CE0-B758-BF9EA61E3BA1}" type="slidenum">
              <a:rPr kumimoji="0" lang="pt-BR"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269</a:t>
            </a:fld>
            <a:endParaRPr kumimoji="0" lang="pt-BR" altLang="pt-B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458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lstStyle/>
          <a:p>
            <a:pPr>
              <a:defRPr/>
            </a:pPr>
            <a:endParaRPr lang="pt-BR" dirty="0"/>
          </a:p>
        </p:txBody>
      </p:sp>
      <p:sp>
        <p:nvSpPr>
          <p:cNvPr id="3174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9FB9E51-4F69-4F76-8CD0-390C42436FB1}" type="slidenum">
              <a:rPr kumimoji="0" lang="pt-BR"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pt-BR"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618093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309</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50750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3822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5"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1814503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83439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312</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54438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95577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12602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787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22368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317</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49644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318</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25187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319</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80458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320</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7808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6785885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92311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76522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25732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1249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80691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a:p>
            <a:endParaRPr lang="pt-BR" dirty="0"/>
          </a:p>
          <a:p>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326</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29391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a:p>
            <a:endParaRPr lang="pt-BR" dirty="0"/>
          </a:p>
          <a:p>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327</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09967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sz="1200" dirty="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dirty="0">
              <a:latin typeface="Arial" pitchFamily="34" charset="0"/>
            </a:endParaRPr>
          </a:p>
          <a:p>
            <a:endParaRPr lang="pt-BR" dirty="0"/>
          </a:p>
          <a:p>
            <a:endParaRPr lang="pt-BR" dirty="0"/>
          </a:p>
          <a:p>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328</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05341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sz="1200" dirty="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dirty="0">
              <a:latin typeface="Arial" pitchFamily="34" charset="0"/>
            </a:endParaRPr>
          </a:p>
          <a:p>
            <a:endParaRPr lang="pt-BR" dirty="0"/>
          </a:p>
          <a:p>
            <a:endParaRPr lang="pt-BR" dirty="0"/>
          </a:p>
          <a:p>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40788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sz="1200" dirty="0">
              <a:latin typeface="Arial" pitchFamily="34" charset="0"/>
            </a:endParaRPr>
          </a:p>
          <a:p>
            <a:endParaRPr lang="pt-BR" dirty="0"/>
          </a:p>
          <a:p>
            <a:endParaRPr lang="pt-BR" dirty="0"/>
          </a:p>
          <a:p>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122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3"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Text Box 2"/>
          <p:cNvSpPr txBox="1">
            <a:spLocks noChangeArrowheads="1"/>
          </p:cNvSpPr>
          <p:nvPr/>
        </p:nvSpPr>
        <p:spPr bwMode="auto">
          <a:xfrm>
            <a:off x="685800" y="4343400"/>
            <a:ext cx="5437188" cy="406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3917188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sz="1200" dirty="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dirty="0">
              <a:latin typeface="Arial" pitchFamily="34" charset="0"/>
            </a:endParaRPr>
          </a:p>
          <a:p>
            <a:endParaRPr lang="pt-BR" dirty="0"/>
          </a:p>
          <a:p>
            <a:endParaRPr lang="pt-BR" dirty="0"/>
          </a:p>
          <a:p>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331</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23193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a:p>
            <a:endParaRPr lang="pt-BR" dirty="0"/>
          </a:p>
          <a:p>
            <a:endParaRPr lang="pt-BR" b="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F7810-CDFA-43DB-9D76-FEE0EF266768}"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332</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8320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pt-BR"/>
              <a:t>Clique para editar o título mestre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4555655" y="5936188"/>
            <a:ext cx="2057400" cy="365125"/>
          </a:xfrm>
        </p:spPr>
        <p:txBody>
          <a:bodyPr/>
          <a:lstStyle/>
          <a:p>
            <a:endParaRPr lang="pt-BR" dirty="0"/>
          </a:p>
        </p:txBody>
      </p:sp>
      <p:sp>
        <p:nvSpPr>
          <p:cNvPr id="5" name="Footer Placeholder 4"/>
          <p:cNvSpPr>
            <a:spLocks noGrp="1"/>
          </p:cNvSpPr>
          <p:nvPr>
            <p:ph type="ftr" sz="quarter" idx="11"/>
          </p:nvPr>
        </p:nvSpPr>
        <p:spPr>
          <a:xfrm>
            <a:off x="533401" y="5936189"/>
            <a:ext cx="4021666" cy="365125"/>
          </a:xfrm>
        </p:spPr>
        <p:txBody>
          <a:bodyPr/>
          <a:lstStyle/>
          <a:p>
            <a:endParaRPr lang="pt-BR" dirty="0"/>
          </a:p>
        </p:txBody>
      </p:sp>
      <p:sp>
        <p:nvSpPr>
          <p:cNvPr id="6" name="Slide Number Placeholder 5"/>
          <p:cNvSpPr>
            <a:spLocks noGrp="1"/>
          </p:cNvSpPr>
          <p:nvPr>
            <p:ph type="sldNum" sz="quarter" idx="12"/>
          </p:nvPr>
        </p:nvSpPr>
        <p:spPr>
          <a:xfrm>
            <a:off x="7010399" y="2750337"/>
            <a:ext cx="1370293" cy="1356442"/>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095134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310"/>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291545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a:ln/>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a:ln/>
        </p:spPr>
        <p:txBody>
          <a:bodyPr/>
          <a:lstStyle>
            <a:lvl1pPr>
              <a:defRPr/>
            </a:lvl1pPr>
          </a:lstStyle>
          <a:p>
            <a:fld id="{06D1AFCD-90C0-4A57-A514-4D9EF7E34376}" type="slidenum">
              <a:rPr lang="pt-BR" altLang="pt-BR"/>
              <a:pPr/>
              <a:t>‹nº›</a:t>
            </a:fld>
            <a:endParaRPr lang="pt-BR" altLang="pt-BR" dirty="0"/>
          </a:p>
        </p:txBody>
      </p:sp>
    </p:spTree>
    <p:extLst>
      <p:ext uri="{BB962C8B-B14F-4D97-AF65-F5344CB8AC3E}">
        <p14:creationId xmlns:p14="http://schemas.microsoft.com/office/powerpoint/2010/main" val="10284244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1" y="277813"/>
            <a:ext cx="2057400" cy="5853112"/>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3" y="277813"/>
            <a:ext cx="6019800" cy="5853112"/>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a:ln/>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a:ln/>
        </p:spPr>
        <p:txBody>
          <a:bodyPr/>
          <a:lstStyle>
            <a:lvl1pPr>
              <a:defRPr/>
            </a:lvl1pPr>
          </a:lstStyle>
          <a:p>
            <a:fld id="{DC67103F-2554-4A64-A1E6-500C0C621BD4}" type="slidenum">
              <a:rPr lang="pt-BR" altLang="pt-BR"/>
              <a:pPr/>
              <a:t>‹nº›</a:t>
            </a:fld>
            <a:endParaRPr lang="pt-BR" altLang="pt-BR" dirty="0"/>
          </a:p>
        </p:txBody>
      </p:sp>
    </p:spTree>
    <p:extLst>
      <p:ext uri="{BB962C8B-B14F-4D97-AF65-F5344CB8AC3E}">
        <p14:creationId xmlns:p14="http://schemas.microsoft.com/office/powerpoint/2010/main" val="36909696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Slide de título">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29090" name="Rectangle 2"/>
          <p:cNvSpPr>
            <a:spLocks noGrp="1" noChangeArrowheads="1"/>
          </p:cNvSpPr>
          <p:nvPr>
            <p:ph type="ctrTitle"/>
          </p:nvPr>
        </p:nvSpPr>
        <p:spPr>
          <a:xfrm>
            <a:off x="1187450" y="2492375"/>
            <a:ext cx="7772400" cy="1470025"/>
          </a:xfrm>
          <a:solidFill>
            <a:srgbClr val="60597B">
              <a:alpha val="61000"/>
            </a:srgbClr>
          </a:solidFill>
        </p:spPr>
        <p:txBody>
          <a:bodyPr/>
          <a:lstStyle>
            <a:lvl1pPr algn="r">
              <a:defRPr b="1"/>
            </a:lvl1pPr>
          </a:lstStyle>
          <a:p>
            <a:r>
              <a:rPr lang="pt-BR"/>
              <a:t>Clique para editar o estilo do título mestre</a:t>
            </a:r>
          </a:p>
        </p:txBody>
      </p:sp>
      <p:sp>
        <p:nvSpPr>
          <p:cNvPr id="729091" name="Rectangle 3"/>
          <p:cNvSpPr>
            <a:spLocks noGrp="1" noChangeArrowheads="1"/>
          </p:cNvSpPr>
          <p:nvPr>
            <p:ph type="subTitle" idx="1"/>
          </p:nvPr>
        </p:nvSpPr>
        <p:spPr>
          <a:xfrm>
            <a:off x="2555875" y="4149725"/>
            <a:ext cx="6400800" cy="1008063"/>
          </a:xfrm>
        </p:spPr>
        <p:txBody>
          <a:bodyPr/>
          <a:lstStyle>
            <a:lvl1pPr marL="0" indent="0" algn="r">
              <a:buFontTx/>
              <a:buNone/>
              <a:defRPr/>
            </a:lvl1pPr>
          </a:lstStyle>
          <a:p>
            <a:r>
              <a:rPr lang="pt-BR"/>
              <a:t>Clique para editar o estilo do subtítulo mestre</a:t>
            </a:r>
          </a:p>
        </p:txBody>
      </p:sp>
      <p:sp>
        <p:nvSpPr>
          <p:cNvPr id="4" name="Rectangle 4"/>
          <p:cNvSpPr>
            <a:spLocks noGrp="1" noChangeArrowheads="1"/>
          </p:cNvSpPr>
          <p:nvPr>
            <p:ph type="dt" sz="half" idx="10"/>
          </p:nvPr>
        </p:nvSpPr>
        <p:spPr>
          <a:xfrm>
            <a:off x="457200" y="6381750"/>
            <a:ext cx="2133600" cy="431800"/>
          </a:xfrm>
        </p:spPr>
        <p:txBody>
          <a:bodyPr/>
          <a:lstStyle>
            <a:lvl1pPr>
              <a:defRPr>
                <a:solidFill>
                  <a:schemeClr val="bg2"/>
                </a:solidFill>
              </a:defRPr>
            </a:lvl1pPr>
          </a:lstStyle>
          <a:p>
            <a:pPr>
              <a:defRPr/>
            </a:pPr>
            <a:endParaRPr lang="pt-BR" dirty="0"/>
          </a:p>
        </p:txBody>
      </p:sp>
      <p:sp>
        <p:nvSpPr>
          <p:cNvPr id="5" name="Rectangle 5"/>
          <p:cNvSpPr>
            <a:spLocks noGrp="1" noChangeArrowheads="1"/>
          </p:cNvSpPr>
          <p:nvPr>
            <p:ph type="ftr" sz="quarter" idx="11"/>
          </p:nvPr>
        </p:nvSpPr>
        <p:spPr>
          <a:xfrm>
            <a:off x="3124200" y="6381750"/>
            <a:ext cx="2895600" cy="431800"/>
          </a:xfrm>
        </p:spPr>
        <p:txBody>
          <a:bodyPr/>
          <a:lstStyle>
            <a:lvl1pPr>
              <a:defRPr>
                <a:solidFill>
                  <a:schemeClr val="bg2"/>
                </a:solidFill>
              </a:defRPr>
            </a:lvl1pPr>
          </a:lstStyle>
          <a:p>
            <a:pPr>
              <a:defRPr/>
            </a:pPr>
            <a:endParaRPr lang="pt-BR" dirty="0"/>
          </a:p>
        </p:txBody>
      </p:sp>
      <p:sp>
        <p:nvSpPr>
          <p:cNvPr id="6" name="Rectangle 6"/>
          <p:cNvSpPr>
            <a:spLocks noGrp="1" noChangeArrowheads="1"/>
          </p:cNvSpPr>
          <p:nvPr>
            <p:ph type="sldNum" sz="quarter" idx="12"/>
          </p:nvPr>
        </p:nvSpPr>
        <p:spPr>
          <a:xfrm>
            <a:off x="6553200" y="6381750"/>
            <a:ext cx="2133600" cy="431800"/>
          </a:xfrm>
        </p:spPr>
        <p:txBody>
          <a:bodyPr/>
          <a:lstStyle>
            <a:lvl1pPr>
              <a:defRPr>
                <a:solidFill>
                  <a:schemeClr val="bg2"/>
                </a:solidFill>
              </a:defRPr>
            </a:lvl1pPr>
          </a:lstStyle>
          <a:p>
            <a:pPr>
              <a:defRPr/>
            </a:pPr>
            <a:fld id="{400D9F7D-B862-4303-9107-910B6B2E1EE2}" type="slidenum">
              <a:rPr lang="pt-BR" altLang="pt-BR"/>
              <a:pPr>
                <a:defRPr/>
              </a:pPr>
              <a:t>‹nº›</a:t>
            </a:fld>
            <a:endParaRPr lang="pt-BR" altLang="pt-BR" dirty="0"/>
          </a:p>
        </p:txBody>
      </p:sp>
    </p:spTree>
    <p:extLst>
      <p:ext uri="{BB962C8B-B14F-4D97-AF65-F5344CB8AC3E}">
        <p14:creationId xmlns:p14="http://schemas.microsoft.com/office/powerpoint/2010/main" val="39391133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61E78D2C-5224-47EB-89C1-BECF31F6AB3F}" type="slidenum">
              <a:rPr lang="pt-BR" altLang="pt-BR"/>
              <a:pPr>
                <a:defRPr/>
              </a:pPr>
              <a:t>‹nº›</a:t>
            </a:fld>
            <a:endParaRPr lang="pt-BR" altLang="pt-BR" dirty="0"/>
          </a:p>
        </p:txBody>
      </p:sp>
    </p:spTree>
    <p:extLst>
      <p:ext uri="{BB962C8B-B14F-4D97-AF65-F5344CB8AC3E}">
        <p14:creationId xmlns:p14="http://schemas.microsoft.com/office/powerpoint/2010/main" val="3576563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D110717D-1C98-4DD2-9CC9-E0175A3D9C62}" type="slidenum">
              <a:rPr lang="pt-BR" altLang="pt-BR"/>
              <a:pPr>
                <a:defRPr/>
              </a:pPr>
              <a:t>‹nº›</a:t>
            </a:fld>
            <a:endParaRPr lang="pt-BR" altLang="pt-BR" dirty="0"/>
          </a:p>
        </p:txBody>
      </p:sp>
    </p:spTree>
    <p:extLst>
      <p:ext uri="{BB962C8B-B14F-4D97-AF65-F5344CB8AC3E}">
        <p14:creationId xmlns:p14="http://schemas.microsoft.com/office/powerpoint/2010/main" val="39203289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68313"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59313"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a:ln/>
        </p:spPr>
        <p:txBody>
          <a:bodyPr/>
          <a:lstStyle>
            <a:lvl1pPr>
              <a:defRPr/>
            </a:lvl1pPr>
          </a:lstStyle>
          <a:p>
            <a:pPr>
              <a:defRPr/>
            </a:pPr>
            <a:endParaRPr lang="pt-B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6"/>
          <p:cNvSpPr>
            <a:spLocks noGrp="1" noChangeArrowheads="1"/>
          </p:cNvSpPr>
          <p:nvPr>
            <p:ph type="sldNum" sz="quarter" idx="12"/>
          </p:nvPr>
        </p:nvSpPr>
        <p:spPr>
          <a:ln/>
        </p:spPr>
        <p:txBody>
          <a:bodyPr/>
          <a:lstStyle>
            <a:lvl1pPr>
              <a:defRPr/>
            </a:lvl1pPr>
          </a:lstStyle>
          <a:p>
            <a:pPr>
              <a:defRPr/>
            </a:pPr>
            <a:fld id="{BEAC0B4B-C4A6-4E28-9C0A-45FD0D66CB57}" type="slidenum">
              <a:rPr lang="pt-BR" altLang="pt-BR"/>
              <a:pPr>
                <a:defRPr/>
              </a:pPr>
              <a:t>‹nº›</a:t>
            </a:fld>
            <a:endParaRPr lang="pt-BR" altLang="pt-BR" dirty="0"/>
          </a:p>
        </p:txBody>
      </p:sp>
    </p:spTree>
    <p:extLst>
      <p:ext uri="{BB962C8B-B14F-4D97-AF65-F5344CB8AC3E}">
        <p14:creationId xmlns:p14="http://schemas.microsoft.com/office/powerpoint/2010/main" val="40207863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p:cNvSpPr>
            <a:spLocks noGrp="1" noChangeArrowheads="1"/>
          </p:cNvSpPr>
          <p:nvPr>
            <p:ph type="dt" sz="half" idx="10"/>
          </p:nvPr>
        </p:nvSpPr>
        <p:spPr>
          <a:ln/>
        </p:spPr>
        <p:txBody>
          <a:bodyPr/>
          <a:lstStyle>
            <a:lvl1pPr>
              <a:defRPr/>
            </a:lvl1pPr>
          </a:lstStyle>
          <a:p>
            <a:pPr>
              <a:defRPr/>
            </a:pPr>
            <a:endParaRPr lang="pt-BR" dirty="0"/>
          </a:p>
        </p:txBody>
      </p:sp>
      <p:sp>
        <p:nvSpPr>
          <p:cNvPr id="8"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9" name="Rectangle 6"/>
          <p:cNvSpPr>
            <a:spLocks noGrp="1" noChangeArrowheads="1"/>
          </p:cNvSpPr>
          <p:nvPr>
            <p:ph type="sldNum" sz="quarter" idx="12"/>
          </p:nvPr>
        </p:nvSpPr>
        <p:spPr>
          <a:ln/>
        </p:spPr>
        <p:txBody>
          <a:bodyPr/>
          <a:lstStyle>
            <a:lvl1pPr>
              <a:defRPr/>
            </a:lvl1pPr>
          </a:lstStyle>
          <a:p>
            <a:pPr>
              <a:defRPr/>
            </a:pPr>
            <a:fld id="{872FD78F-4BA9-4015-A1B9-430D6489757B}" type="slidenum">
              <a:rPr lang="pt-BR" altLang="pt-BR"/>
              <a:pPr>
                <a:defRPr/>
              </a:pPr>
              <a:t>‹nº›</a:t>
            </a:fld>
            <a:endParaRPr lang="pt-BR" altLang="pt-BR" dirty="0"/>
          </a:p>
        </p:txBody>
      </p:sp>
    </p:spTree>
    <p:extLst>
      <p:ext uri="{BB962C8B-B14F-4D97-AF65-F5344CB8AC3E}">
        <p14:creationId xmlns:p14="http://schemas.microsoft.com/office/powerpoint/2010/main" val="7861569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4"/>
          <p:cNvSpPr>
            <a:spLocks noGrp="1" noChangeArrowheads="1"/>
          </p:cNvSpPr>
          <p:nvPr>
            <p:ph type="dt" sz="half" idx="10"/>
          </p:nvPr>
        </p:nvSpPr>
        <p:spPr>
          <a:ln/>
        </p:spPr>
        <p:txBody>
          <a:bodyPr/>
          <a:lstStyle>
            <a:lvl1pPr>
              <a:defRPr/>
            </a:lvl1pPr>
          </a:lstStyle>
          <a:p>
            <a:pPr>
              <a:defRPr/>
            </a:pPr>
            <a:endParaRPr lang="pt-BR" dirty="0"/>
          </a:p>
        </p:txBody>
      </p:sp>
      <p:sp>
        <p:nvSpPr>
          <p:cNvPr id="4"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5" name="Rectangle 6"/>
          <p:cNvSpPr>
            <a:spLocks noGrp="1" noChangeArrowheads="1"/>
          </p:cNvSpPr>
          <p:nvPr>
            <p:ph type="sldNum" sz="quarter" idx="12"/>
          </p:nvPr>
        </p:nvSpPr>
        <p:spPr>
          <a:ln/>
        </p:spPr>
        <p:txBody>
          <a:bodyPr/>
          <a:lstStyle>
            <a:lvl1pPr>
              <a:defRPr/>
            </a:lvl1pPr>
          </a:lstStyle>
          <a:p>
            <a:pPr>
              <a:defRPr/>
            </a:pPr>
            <a:fld id="{6CD9264B-538A-48C7-B883-B5450AA42AB6}" type="slidenum">
              <a:rPr lang="pt-BR" altLang="pt-BR"/>
              <a:pPr>
                <a:defRPr/>
              </a:pPr>
              <a:t>‹nº›</a:t>
            </a:fld>
            <a:endParaRPr lang="pt-BR" altLang="pt-BR" dirty="0"/>
          </a:p>
        </p:txBody>
      </p:sp>
    </p:spTree>
    <p:extLst>
      <p:ext uri="{BB962C8B-B14F-4D97-AF65-F5344CB8AC3E}">
        <p14:creationId xmlns:p14="http://schemas.microsoft.com/office/powerpoint/2010/main" val="26847145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dirty="0"/>
          </a:p>
        </p:txBody>
      </p:sp>
      <p:sp>
        <p:nvSpPr>
          <p:cNvPr id="3"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4" name="Rectangle 6"/>
          <p:cNvSpPr>
            <a:spLocks noGrp="1" noChangeArrowheads="1"/>
          </p:cNvSpPr>
          <p:nvPr>
            <p:ph type="sldNum" sz="quarter" idx="12"/>
          </p:nvPr>
        </p:nvSpPr>
        <p:spPr>
          <a:ln/>
        </p:spPr>
        <p:txBody>
          <a:bodyPr/>
          <a:lstStyle>
            <a:lvl1pPr>
              <a:defRPr/>
            </a:lvl1pPr>
          </a:lstStyle>
          <a:p>
            <a:pPr>
              <a:defRPr/>
            </a:pPr>
            <a:fld id="{3A3B43BC-75F0-43FE-B2DA-E8FAFBAC86B4}" type="slidenum">
              <a:rPr lang="pt-BR" altLang="pt-BR"/>
              <a:pPr>
                <a:defRPr/>
              </a:pPr>
              <a:t>‹nº›</a:t>
            </a:fld>
            <a:endParaRPr lang="pt-BR" altLang="pt-BR" dirty="0"/>
          </a:p>
        </p:txBody>
      </p:sp>
    </p:spTree>
    <p:extLst>
      <p:ext uri="{BB962C8B-B14F-4D97-AF65-F5344CB8AC3E}">
        <p14:creationId xmlns:p14="http://schemas.microsoft.com/office/powerpoint/2010/main" val="42117072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6"/>
          <p:cNvSpPr>
            <a:spLocks noGrp="1" noChangeArrowheads="1"/>
          </p:cNvSpPr>
          <p:nvPr>
            <p:ph type="sldNum" sz="quarter" idx="12"/>
          </p:nvPr>
        </p:nvSpPr>
        <p:spPr>
          <a:ln/>
        </p:spPr>
        <p:txBody>
          <a:bodyPr/>
          <a:lstStyle>
            <a:lvl1pPr>
              <a:defRPr/>
            </a:lvl1pPr>
          </a:lstStyle>
          <a:p>
            <a:pPr>
              <a:defRPr/>
            </a:pPr>
            <a:fld id="{4EC6195D-392C-480F-A2A8-337433148D61}" type="slidenum">
              <a:rPr lang="pt-BR" altLang="pt-BR"/>
              <a:pPr>
                <a:defRPr/>
              </a:pPr>
              <a:t>‹nº›</a:t>
            </a:fld>
            <a:endParaRPr lang="pt-BR" altLang="pt-BR" dirty="0"/>
          </a:p>
        </p:txBody>
      </p:sp>
    </p:spTree>
    <p:extLst>
      <p:ext uri="{BB962C8B-B14F-4D97-AF65-F5344CB8AC3E}">
        <p14:creationId xmlns:p14="http://schemas.microsoft.com/office/powerpoint/2010/main" val="1427995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61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713400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6"/>
          <p:cNvSpPr>
            <a:spLocks noGrp="1" noChangeArrowheads="1"/>
          </p:cNvSpPr>
          <p:nvPr>
            <p:ph type="sldNum" sz="quarter" idx="12"/>
          </p:nvPr>
        </p:nvSpPr>
        <p:spPr>
          <a:ln/>
        </p:spPr>
        <p:txBody>
          <a:bodyPr/>
          <a:lstStyle>
            <a:lvl1pPr>
              <a:defRPr/>
            </a:lvl1pPr>
          </a:lstStyle>
          <a:p>
            <a:pPr>
              <a:defRPr/>
            </a:pPr>
            <a:fld id="{E4CDC6C1-2503-4D01-8578-1A4BE2BD5913}" type="slidenum">
              <a:rPr lang="pt-BR" altLang="pt-BR"/>
              <a:pPr>
                <a:defRPr/>
              </a:pPr>
              <a:t>‹nº›</a:t>
            </a:fld>
            <a:endParaRPr lang="pt-BR" altLang="pt-BR" dirty="0"/>
          </a:p>
        </p:txBody>
      </p:sp>
    </p:spTree>
    <p:extLst>
      <p:ext uri="{BB962C8B-B14F-4D97-AF65-F5344CB8AC3E}">
        <p14:creationId xmlns:p14="http://schemas.microsoft.com/office/powerpoint/2010/main" val="39577965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03A5BC28-18D8-4906-B0B9-53BD3354C7E7}" type="slidenum">
              <a:rPr lang="pt-BR" altLang="pt-BR"/>
              <a:pPr>
                <a:defRPr/>
              </a:pPr>
              <a:t>‹nº›</a:t>
            </a:fld>
            <a:endParaRPr lang="pt-BR" altLang="pt-BR" dirty="0"/>
          </a:p>
        </p:txBody>
      </p:sp>
    </p:spTree>
    <p:extLst>
      <p:ext uri="{BB962C8B-B14F-4D97-AF65-F5344CB8AC3E}">
        <p14:creationId xmlns:p14="http://schemas.microsoft.com/office/powerpoint/2010/main" val="40515624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24625" y="115888"/>
            <a:ext cx="2173288" cy="5751512"/>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0" y="115888"/>
            <a:ext cx="6372225" cy="5751512"/>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780E3445-4508-49AE-827E-2298872EECCA}" type="slidenum">
              <a:rPr lang="pt-BR" altLang="pt-BR"/>
              <a:pPr>
                <a:defRPr/>
              </a:pPr>
              <a:t>‹nº›</a:t>
            </a:fld>
            <a:endParaRPr lang="pt-BR" altLang="pt-BR" dirty="0"/>
          </a:p>
        </p:txBody>
      </p:sp>
    </p:spTree>
    <p:extLst>
      <p:ext uri="{BB962C8B-B14F-4D97-AF65-F5344CB8AC3E}">
        <p14:creationId xmlns:p14="http://schemas.microsoft.com/office/powerpoint/2010/main" val="10361321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0" y="115888"/>
            <a:ext cx="8229600" cy="954087"/>
          </a:xfrm>
        </p:spPr>
        <p:txBody>
          <a:bodyPr/>
          <a:lstStyle/>
          <a:p>
            <a:r>
              <a:rPr lang="pt-BR"/>
              <a:t>Clique para editar o estilo do título mestre</a:t>
            </a:r>
          </a:p>
        </p:txBody>
      </p:sp>
      <p:sp>
        <p:nvSpPr>
          <p:cNvPr id="3" name="Espaço Reservado para Tabela 2"/>
          <p:cNvSpPr>
            <a:spLocks noGrp="1"/>
          </p:cNvSpPr>
          <p:nvPr>
            <p:ph type="tbl" idx="1"/>
          </p:nvPr>
        </p:nvSpPr>
        <p:spPr>
          <a:xfrm>
            <a:off x="468313" y="1341438"/>
            <a:ext cx="8229600" cy="4525962"/>
          </a:xfrm>
        </p:spPr>
        <p:txBody>
          <a:bodyPr/>
          <a:lstStyle/>
          <a:p>
            <a:pPr lvl="0"/>
            <a:endParaRPr lang="pt-BR"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6E2E5022-6E90-4FE9-AB6F-6E705EB6B2E8}" type="slidenum">
              <a:rPr lang="pt-BR" altLang="pt-BR"/>
              <a:pPr>
                <a:defRPr/>
              </a:pPr>
              <a:t>‹nº›</a:t>
            </a:fld>
            <a:endParaRPr lang="pt-BR" altLang="pt-BR" dirty="0"/>
          </a:p>
        </p:txBody>
      </p:sp>
    </p:spTree>
    <p:extLst>
      <p:ext uri="{BB962C8B-B14F-4D97-AF65-F5344CB8AC3E}">
        <p14:creationId xmlns:p14="http://schemas.microsoft.com/office/powerpoint/2010/main" val="8112427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1_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0" y="115888"/>
            <a:ext cx="8697913" cy="5751512"/>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3" name="Rectangle 4"/>
          <p:cNvSpPr>
            <a:spLocks noGrp="1" noChangeArrowheads="1"/>
          </p:cNvSpPr>
          <p:nvPr>
            <p:ph type="dt" sz="half" idx="10"/>
          </p:nvPr>
        </p:nvSpPr>
        <p:spPr>
          <a:ln/>
        </p:spPr>
        <p:txBody>
          <a:bodyPr/>
          <a:lstStyle>
            <a:lvl1pPr>
              <a:defRPr/>
            </a:lvl1pPr>
          </a:lstStyle>
          <a:p>
            <a:pPr>
              <a:defRPr/>
            </a:pPr>
            <a:endParaRPr lang="pt-BR" dirty="0"/>
          </a:p>
        </p:txBody>
      </p:sp>
      <p:sp>
        <p:nvSpPr>
          <p:cNvPr id="4"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5" name="Rectangle 6"/>
          <p:cNvSpPr>
            <a:spLocks noGrp="1" noChangeArrowheads="1"/>
          </p:cNvSpPr>
          <p:nvPr>
            <p:ph type="sldNum" sz="quarter" idx="12"/>
          </p:nvPr>
        </p:nvSpPr>
        <p:spPr>
          <a:ln/>
        </p:spPr>
        <p:txBody>
          <a:bodyPr/>
          <a:lstStyle>
            <a:lvl1pPr>
              <a:defRPr/>
            </a:lvl1pPr>
          </a:lstStyle>
          <a:p>
            <a:pPr>
              <a:defRPr/>
            </a:pPr>
            <a:fld id="{D4C54A7A-DFE5-4ED1-AF83-85FE443DA1ED}" type="slidenum">
              <a:rPr lang="pt-BR" altLang="pt-BR"/>
              <a:pPr>
                <a:defRPr/>
              </a:pPr>
              <a:t>‹nº›</a:t>
            </a:fld>
            <a:endParaRPr lang="pt-BR" altLang="pt-BR" dirty="0"/>
          </a:p>
        </p:txBody>
      </p:sp>
    </p:spTree>
    <p:extLst>
      <p:ext uri="{BB962C8B-B14F-4D97-AF65-F5344CB8AC3E}">
        <p14:creationId xmlns:p14="http://schemas.microsoft.com/office/powerpoint/2010/main" val="7271070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pt-BR"/>
              <a:t>Clique para editar o título mestre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DB9D0DD9-C137-4571-98D0-11C03FE2FDDC}" type="datetimeFigureOut">
              <a:rPr lang="pt-BR" smtClean="0"/>
              <a:pPr/>
              <a:t>20/09/2017</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7BBE852B-9089-41D9-9BD1-C5270740EA43}" type="slidenum">
              <a:rPr lang="pt-BR" smtClean="0"/>
              <a:pPr/>
              <a:t>‹nº›</a:t>
            </a:fld>
            <a:endParaRPr lang="pt-BR" dirty="0"/>
          </a:p>
        </p:txBody>
      </p:sp>
    </p:spTree>
    <p:extLst>
      <p:ext uri="{BB962C8B-B14F-4D97-AF65-F5344CB8AC3E}">
        <p14:creationId xmlns:p14="http://schemas.microsoft.com/office/powerpoint/2010/main" val="4332714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B9D0DD9-C137-4571-98D0-11C03FE2FDDC}" type="datetimeFigureOut">
              <a:rPr lang="pt-BR" smtClean="0"/>
              <a:pPr/>
              <a:t>20/09/2017</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7BBE852B-9089-41D9-9BD1-C5270740EA43}" type="slidenum">
              <a:rPr lang="pt-BR" smtClean="0"/>
              <a:pPr/>
              <a:t>‹nº›</a:t>
            </a:fld>
            <a:endParaRPr lang="pt-BR" dirty="0"/>
          </a:p>
        </p:txBody>
      </p:sp>
    </p:spTree>
    <p:extLst>
      <p:ext uri="{BB962C8B-B14F-4D97-AF65-F5344CB8AC3E}">
        <p14:creationId xmlns:p14="http://schemas.microsoft.com/office/powerpoint/2010/main" val="16979151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pt-BR"/>
              <a:t>Clique para editar o título mestre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DB9D0DD9-C137-4571-98D0-11C03FE2FDDC}" type="datetimeFigureOut">
              <a:rPr lang="pt-BR" smtClean="0"/>
              <a:pPr/>
              <a:t>20/09/2017</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7BBE852B-9089-41D9-9BD1-C5270740EA43}" type="slidenum">
              <a:rPr lang="pt-BR" smtClean="0"/>
              <a:pPr/>
              <a:t>‹nº›</a:t>
            </a:fld>
            <a:endParaRPr lang="pt-BR" dirty="0"/>
          </a:p>
        </p:txBody>
      </p:sp>
    </p:spTree>
    <p:extLst>
      <p:ext uri="{BB962C8B-B14F-4D97-AF65-F5344CB8AC3E}">
        <p14:creationId xmlns:p14="http://schemas.microsoft.com/office/powerpoint/2010/main" val="25355419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pt-BR"/>
              <a:t>Clique para editar o título mestre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DB9D0DD9-C137-4571-98D0-11C03FE2FDDC}" type="datetimeFigureOut">
              <a:rPr lang="pt-BR" smtClean="0"/>
              <a:pPr/>
              <a:t>20/09/2017</a:t>
            </a:fld>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7BBE852B-9089-41D9-9BD1-C5270740EA43}" type="slidenum">
              <a:rPr lang="pt-BR" smtClean="0"/>
              <a:pPr/>
              <a:t>‹nº›</a:t>
            </a:fld>
            <a:endParaRPr lang="pt-BR" dirty="0"/>
          </a:p>
        </p:txBody>
      </p:sp>
    </p:spTree>
    <p:extLst>
      <p:ext uri="{BB962C8B-B14F-4D97-AF65-F5344CB8AC3E}">
        <p14:creationId xmlns:p14="http://schemas.microsoft.com/office/powerpoint/2010/main" val="24367395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6"/>
          <p:cNvSpPr>
            <a:spLocks noGrp="1"/>
          </p:cNvSpPr>
          <p:nvPr>
            <p:ph type="dt" sz="half" idx="10"/>
          </p:nvPr>
        </p:nvSpPr>
        <p:spPr/>
        <p:txBody>
          <a:bodyPr/>
          <a:lstStyle/>
          <a:p>
            <a:fld id="{DB9D0DD9-C137-4571-98D0-11C03FE2FDDC}" type="datetimeFigureOut">
              <a:rPr lang="pt-BR" smtClean="0"/>
              <a:pPr/>
              <a:t>20/09/2017</a:t>
            </a:fld>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7BBE852B-9089-41D9-9BD1-C5270740EA43}" type="slidenum">
              <a:rPr lang="pt-BR" smtClean="0"/>
              <a:pPr/>
              <a:t>‹nº›</a:t>
            </a:fld>
            <a:endParaRPr lang="pt-BR" dirty="0"/>
          </a:p>
        </p:txBody>
      </p:sp>
    </p:spTree>
    <p:extLst>
      <p:ext uri="{BB962C8B-B14F-4D97-AF65-F5344CB8AC3E}">
        <p14:creationId xmlns:p14="http://schemas.microsoft.com/office/powerpoint/2010/main" val="3401008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9919381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2"/>
          <p:cNvSpPr>
            <a:spLocks noGrp="1"/>
          </p:cNvSpPr>
          <p:nvPr>
            <p:ph type="dt" sz="half" idx="10"/>
          </p:nvPr>
        </p:nvSpPr>
        <p:spPr/>
        <p:txBody>
          <a:bodyPr/>
          <a:lstStyle/>
          <a:p>
            <a:fld id="{DB9D0DD9-C137-4571-98D0-11C03FE2FDDC}" type="datetimeFigureOut">
              <a:rPr lang="pt-BR" smtClean="0"/>
              <a:pPr/>
              <a:t>20/09/2017</a:t>
            </a:fld>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7BBE852B-9089-41D9-9BD1-C5270740EA43}" type="slidenum">
              <a:rPr lang="pt-BR" smtClean="0"/>
              <a:pPr/>
              <a:t>‹nº›</a:t>
            </a:fld>
            <a:endParaRPr lang="pt-BR" dirty="0"/>
          </a:p>
        </p:txBody>
      </p:sp>
    </p:spTree>
    <p:extLst>
      <p:ext uri="{BB962C8B-B14F-4D97-AF65-F5344CB8AC3E}">
        <p14:creationId xmlns:p14="http://schemas.microsoft.com/office/powerpoint/2010/main" val="36722779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9D0DD9-C137-4571-98D0-11C03FE2FDDC}" type="datetimeFigureOut">
              <a:rPr lang="pt-BR" smtClean="0"/>
              <a:pPr/>
              <a:t>20/09/2017</a:t>
            </a:fld>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7BBE852B-9089-41D9-9BD1-C5270740EA43}" type="slidenum">
              <a:rPr lang="pt-BR" smtClean="0"/>
              <a:pPr/>
              <a:t>‹nº›</a:t>
            </a:fld>
            <a:endParaRPr lang="pt-BR" dirty="0"/>
          </a:p>
        </p:txBody>
      </p:sp>
    </p:spTree>
    <p:extLst>
      <p:ext uri="{BB962C8B-B14F-4D97-AF65-F5344CB8AC3E}">
        <p14:creationId xmlns:p14="http://schemas.microsoft.com/office/powerpoint/2010/main" val="32943262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pt-BR"/>
              <a:t>Clique para editar o título mestre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DB9D0DD9-C137-4571-98D0-11C03FE2FDDC}" type="datetimeFigureOut">
              <a:rPr lang="pt-BR" smtClean="0"/>
              <a:pPr/>
              <a:t>20/09/2017</a:t>
            </a:fld>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7BBE852B-9089-41D9-9BD1-C5270740EA43}" type="slidenum">
              <a:rPr lang="pt-BR" smtClean="0"/>
              <a:pPr/>
              <a:t>‹nº›</a:t>
            </a:fld>
            <a:endParaRPr lang="pt-BR" dirty="0"/>
          </a:p>
        </p:txBody>
      </p:sp>
    </p:spTree>
    <p:extLst>
      <p:ext uri="{BB962C8B-B14F-4D97-AF65-F5344CB8AC3E}">
        <p14:creationId xmlns:p14="http://schemas.microsoft.com/office/powerpoint/2010/main" val="30586570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pt-BR"/>
              <a:t>Clique para editar o título mestre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DB9D0DD9-C137-4571-98D0-11C03FE2FDDC}" type="datetimeFigureOut">
              <a:rPr lang="pt-BR" smtClean="0"/>
              <a:pPr/>
              <a:t>20/09/2017</a:t>
            </a:fld>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7BBE852B-9089-41D9-9BD1-C5270740EA43}" type="slidenum">
              <a:rPr lang="pt-BR" smtClean="0"/>
              <a:pPr/>
              <a:t>‹nº›</a:t>
            </a:fld>
            <a:endParaRPr lang="pt-BR" dirty="0"/>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pt-BR" dirty="0"/>
              <a:t>Clique no ícone para adicionar uma imagem</a:t>
            </a:r>
            <a:endParaRPr lang="en-US" dirty="0"/>
          </a:p>
        </p:txBody>
      </p:sp>
    </p:spTree>
    <p:extLst>
      <p:ext uri="{BB962C8B-B14F-4D97-AF65-F5344CB8AC3E}">
        <p14:creationId xmlns:p14="http://schemas.microsoft.com/office/powerpoint/2010/main" val="28388214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DB9D0DD9-C137-4571-98D0-11C03FE2FDDC}" type="datetimeFigureOut">
              <a:rPr lang="pt-BR" smtClean="0"/>
              <a:pPr/>
              <a:t>20/09/2017</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7BBE852B-9089-41D9-9BD1-C5270740EA43}" type="slidenum">
              <a:rPr lang="pt-BR" smtClean="0"/>
              <a:pPr/>
              <a:t>‹nº›</a:t>
            </a:fld>
            <a:endParaRPr lang="pt-BR" dirty="0"/>
          </a:p>
        </p:txBody>
      </p:sp>
    </p:spTree>
    <p:extLst>
      <p:ext uri="{BB962C8B-B14F-4D97-AF65-F5344CB8AC3E}">
        <p14:creationId xmlns:p14="http://schemas.microsoft.com/office/powerpoint/2010/main" val="13295456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pt-BR"/>
              <a:t>Clique para editar o título mestre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DB9D0DD9-C137-4571-98D0-11C03FE2FDDC}" type="datetimeFigureOut">
              <a:rPr lang="pt-BR" smtClean="0"/>
              <a:pPr/>
              <a:t>20/09/2017</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7BBE852B-9089-41D9-9BD1-C5270740EA43}" type="slidenum">
              <a:rPr lang="pt-BR" smtClean="0"/>
              <a:pPr/>
              <a:t>‹nº›</a:t>
            </a:fld>
            <a:endParaRPr lang="pt-BR" dirty="0"/>
          </a:p>
        </p:txBody>
      </p:sp>
    </p:spTree>
    <p:extLst>
      <p:ext uri="{BB962C8B-B14F-4D97-AF65-F5344CB8AC3E}">
        <p14:creationId xmlns:p14="http://schemas.microsoft.com/office/powerpoint/2010/main" val="11533199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pt-BR"/>
              <a:t>Clique para editar o título mestre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DB9D0DD9-C137-4571-98D0-11C03FE2FDDC}" type="datetimeFigureOut">
              <a:rPr lang="pt-BR" smtClean="0">
                <a:solidFill>
                  <a:prstClr val="white">
                    <a:tint val="75000"/>
                  </a:prstClr>
                </a:solidFill>
              </a:rPr>
              <a:pPr/>
              <a:t>20/09/2017</a:t>
            </a:fld>
            <a:endParaRPr lang="pt-BR"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pt-BR"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7BBE852B-9089-41D9-9BD1-C5270740EA43}" type="slidenum">
              <a:rPr lang="pt-BR" smtClean="0">
                <a:solidFill>
                  <a:prstClr val="white">
                    <a:tint val="75000"/>
                  </a:prstClr>
                </a:solidFill>
              </a:rPr>
              <a:pPr/>
              <a:t>‹nº›</a:t>
            </a:fld>
            <a:endParaRPr lang="pt-BR" dirty="0">
              <a:solidFill>
                <a:prstClr val="white">
                  <a:tint val="75000"/>
                </a:prstClr>
              </a:solidFill>
            </a:endParaRPr>
          </a:p>
        </p:txBody>
      </p:sp>
    </p:spTree>
    <p:extLst>
      <p:ext uri="{BB962C8B-B14F-4D97-AF65-F5344CB8AC3E}">
        <p14:creationId xmlns:p14="http://schemas.microsoft.com/office/powerpoint/2010/main" val="15467101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B9D0DD9-C137-4571-98D0-11C03FE2FDDC}" type="datetimeFigureOut">
              <a:rPr lang="pt-BR" smtClean="0">
                <a:solidFill>
                  <a:prstClr val="white">
                    <a:tint val="75000"/>
                  </a:prstClr>
                </a:solidFill>
              </a:rPr>
              <a:pPr/>
              <a:t>20/09/2017</a:t>
            </a:fld>
            <a:endParaRPr lang="pt-BR"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pt-BR"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7BBE852B-9089-41D9-9BD1-C5270740EA43}" type="slidenum">
              <a:rPr lang="pt-BR" smtClean="0">
                <a:solidFill>
                  <a:prstClr val="white">
                    <a:tint val="75000"/>
                  </a:prstClr>
                </a:solidFill>
              </a:rPr>
              <a:pPr/>
              <a:t>‹nº›</a:t>
            </a:fld>
            <a:endParaRPr lang="pt-BR" dirty="0">
              <a:solidFill>
                <a:prstClr val="white">
                  <a:tint val="75000"/>
                </a:prstClr>
              </a:solidFill>
            </a:endParaRPr>
          </a:p>
        </p:txBody>
      </p:sp>
    </p:spTree>
    <p:extLst>
      <p:ext uri="{BB962C8B-B14F-4D97-AF65-F5344CB8AC3E}">
        <p14:creationId xmlns:p14="http://schemas.microsoft.com/office/powerpoint/2010/main" val="18016335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pt-BR"/>
              <a:t>Clique para editar o título mestre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DB9D0DD9-C137-4571-98D0-11C03FE2FDDC}" type="datetimeFigureOut">
              <a:rPr lang="pt-BR" smtClean="0">
                <a:solidFill>
                  <a:prstClr val="white">
                    <a:tint val="75000"/>
                  </a:prstClr>
                </a:solidFill>
              </a:rPr>
              <a:pPr/>
              <a:t>20/09/2017</a:t>
            </a:fld>
            <a:endParaRPr lang="pt-BR"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pt-BR"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7BBE852B-9089-41D9-9BD1-C5270740EA43}" type="slidenum">
              <a:rPr lang="pt-BR" smtClean="0">
                <a:solidFill>
                  <a:prstClr val="white">
                    <a:tint val="75000"/>
                  </a:prstClr>
                </a:solidFill>
              </a:rPr>
              <a:pPr/>
              <a:t>‹nº›</a:t>
            </a:fld>
            <a:endParaRPr lang="pt-BR" dirty="0">
              <a:solidFill>
                <a:prstClr val="white">
                  <a:tint val="75000"/>
                </a:prstClr>
              </a:solidFill>
            </a:endParaRPr>
          </a:p>
        </p:txBody>
      </p:sp>
    </p:spTree>
    <p:extLst>
      <p:ext uri="{BB962C8B-B14F-4D97-AF65-F5344CB8AC3E}">
        <p14:creationId xmlns:p14="http://schemas.microsoft.com/office/powerpoint/2010/main" val="4529543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pt-BR"/>
              <a:t>Clique para editar o título mestre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DB9D0DD9-C137-4571-98D0-11C03FE2FDDC}" type="datetimeFigureOut">
              <a:rPr lang="pt-BR" smtClean="0">
                <a:solidFill>
                  <a:prstClr val="white">
                    <a:tint val="75000"/>
                  </a:prstClr>
                </a:solidFill>
              </a:rPr>
              <a:pPr/>
              <a:t>20/09/2017</a:t>
            </a:fld>
            <a:endParaRPr lang="pt-BR"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pt-BR"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7BBE852B-9089-41D9-9BD1-C5270740EA43}" type="slidenum">
              <a:rPr lang="pt-BR" smtClean="0">
                <a:solidFill>
                  <a:prstClr val="white">
                    <a:tint val="75000"/>
                  </a:prstClr>
                </a:solidFill>
              </a:rPr>
              <a:pPr/>
              <a:t>‹nº›</a:t>
            </a:fld>
            <a:endParaRPr lang="pt-BR" dirty="0">
              <a:solidFill>
                <a:prstClr val="white">
                  <a:tint val="75000"/>
                </a:prstClr>
              </a:solidFill>
            </a:endParaRPr>
          </a:p>
        </p:txBody>
      </p:sp>
    </p:spTree>
    <p:extLst>
      <p:ext uri="{BB962C8B-B14F-4D97-AF65-F5344CB8AC3E}">
        <p14:creationId xmlns:p14="http://schemas.microsoft.com/office/powerpoint/2010/main" val="2356980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9882137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6"/>
          <p:cNvSpPr>
            <a:spLocks noGrp="1"/>
          </p:cNvSpPr>
          <p:nvPr>
            <p:ph type="dt" sz="half" idx="10"/>
          </p:nvPr>
        </p:nvSpPr>
        <p:spPr/>
        <p:txBody>
          <a:bodyPr/>
          <a:lstStyle/>
          <a:p>
            <a:fld id="{DB9D0DD9-C137-4571-98D0-11C03FE2FDDC}" type="datetimeFigureOut">
              <a:rPr lang="pt-BR" smtClean="0">
                <a:solidFill>
                  <a:prstClr val="white">
                    <a:tint val="75000"/>
                  </a:prstClr>
                </a:solidFill>
              </a:rPr>
              <a:pPr/>
              <a:t>20/09/2017</a:t>
            </a:fld>
            <a:endParaRPr lang="pt-BR"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pt-BR"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7BBE852B-9089-41D9-9BD1-C5270740EA43}" type="slidenum">
              <a:rPr lang="pt-BR" smtClean="0">
                <a:solidFill>
                  <a:prstClr val="white">
                    <a:tint val="75000"/>
                  </a:prstClr>
                </a:solidFill>
              </a:rPr>
              <a:pPr/>
              <a:t>‹nº›</a:t>
            </a:fld>
            <a:endParaRPr lang="pt-BR" dirty="0">
              <a:solidFill>
                <a:prstClr val="white">
                  <a:tint val="75000"/>
                </a:prstClr>
              </a:solidFill>
            </a:endParaRPr>
          </a:p>
        </p:txBody>
      </p:sp>
    </p:spTree>
    <p:extLst>
      <p:ext uri="{BB962C8B-B14F-4D97-AF65-F5344CB8AC3E}">
        <p14:creationId xmlns:p14="http://schemas.microsoft.com/office/powerpoint/2010/main" val="24917779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2"/>
          <p:cNvSpPr>
            <a:spLocks noGrp="1"/>
          </p:cNvSpPr>
          <p:nvPr>
            <p:ph type="dt" sz="half" idx="10"/>
          </p:nvPr>
        </p:nvSpPr>
        <p:spPr/>
        <p:txBody>
          <a:bodyPr/>
          <a:lstStyle/>
          <a:p>
            <a:fld id="{DB9D0DD9-C137-4571-98D0-11C03FE2FDDC}" type="datetimeFigureOut">
              <a:rPr lang="pt-BR" smtClean="0">
                <a:solidFill>
                  <a:prstClr val="white">
                    <a:tint val="75000"/>
                  </a:prstClr>
                </a:solidFill>
              </a:rPr>
              <a:pPr/>
              <a:t>20/09/2017</a:t>
            </a:fld>
            <a:endParaRPr lang="pt-BR"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pt-BR"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7BBE852B-9089-41D9-9BD1-C5270740EA43}" type="slidenum">
              <a:rPr lang="pt-BR" smtClean="0">
                <a:solidFill>
                  <a:prstClr val="white">
                    <a:tint val="75000"/>
                  </a:prstClr>
                </a:solidFill>
              </a:rPr>
              <a:pPr/>
              <a:t>‹nº›</a:t>
            </a:fld>
            <a:endParaRPr lang="pt-BR" dirty="0">
              <a:solidFill>
                <a:prstClr val="white">
                  <a:tint val="75000"/>
                </a:prstClr>
              </a:solidFill>
            </a:endParaRPr>
          </a:p>
        </p:txBody>
      </p:sp>
    </p:spTree>
    <p:extLst>
      <p:ext uri="{BB962C8B-B14F-4D97-AF65-F5344CB8AC3E}">
        <p14:creationId xmlns:p14="http://schemas.microsoft.com/office/powerpoint/2010/main" val="17563222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9D0DD9-C137-4571-98D0-11C03FE2FDDC}" type="datetimeFigureOut">
              <a:rPr lang="pt-BR" smtClean="0">
                <a:solidFill>
                  <a:prstClr val="white">
                    <a:tint val="75000"/>
                  </a:prstClr>
                </a:solidFill>
              </a:rPr>
              <a:pPr/>
              <a:t>20/09/2017</a:t>
            </a:fld>
            <a:endParaRPr lang="pt-BR"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pt-BR"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7BBE852B-9089-41D9-9BD1-C5270740EA43}" type="slidenum">
              <a:rPr lang="pt-BR" smtClean="0">
                <a:solidFill>
                  <a:prstClr val="white">
                    <a:tint val="75000"/>
                  </a:prstClr>
                </a:solidFill>
              </a:rPr>
              <a:pPr/>
              <a:t>‹nº›</a:t>
            </a:fld>
            <a:endParaRPr lang="pt-BR" dirty="0">
              <a:solidFill>
                <a:prstClr val="white">
                  <a:tint val="75000"/>
                </a:prstClr>
              </a:solidFill>
            </a:endParaRPr>
          </a:p>
        </p:txBody>
      </p:sp>
    </p:spTree>
    <p:extLst>
      <p:ext uri="{BB962C8B-B14F-4D97-AF65-F5344CB8AC3E}">
        <p14:creationId xmlns:p14="http://schemas.microsoft.com/office/powerpoint/2010/main" val="41563825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pt-BR"/>
              <a:t>Clique para editar o título mestre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DB9D0DD9-C137-4571-98D0-11C03FE2FDDC}" type="datetimeFigureOut">
              <a:rPr lang="pt-BR" smtClean="0">
                <a:solidFill>
                  <a:prstClr val="white">
                    <a:tint val="75000"/>
                  </a:prstClr>
                </a:solidFill>
              </a:rPr>
              <a:pPr/>
              <a:t>20/09/2017</a:t>
            </a:fld>
            <a:endParaRPr lang="pt-BR"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pt-BR"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7BBE852B-9089-41D9-9BD1-C5270740EA43}" type="slidenum">
              <a:rPr lang="pt-BR" smtClean="0">
                <a:solidFill>
                  <a:prstClr val="white">
                    <a:tint val="75000"/>
                  </a:prstClr>
                </a:solidFill>
              </a:rPr>
              <a:pPr/>
              <a:t>‹nº›</a:t>
            </a:fld>
            <a:endParaRPr lang="pt-BR" dirty="0">
              <a:solidFill>
                <a:prstClr val="white">
                  <a:tint val="75000"/>
                </a:prstClr>
              </a:solidFill>
            </a:endParaRPr>
          </a:p>
        </p:txBody>
      </p:sp>
    </p:spTree>
    <p:extLst>
      <p:ext uri="{BB962C8B-B14F-4D97-AF65-F5344CB8AC3E}">
        <p14:creationId xmlns:p14="http://schemas.microsoft.com/office/powerpoint/2010/main" val="37015524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pt-BR"/>
              <a:t>Clique para editar o título mestre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DB9D0DD9-C137-4571-98D0-11C03FE2FDDC}" type="datetimeFigureOut">
              <a:rPr lang="pt-BR" smtClean="0">
                <a:solidFill>
                  <a:prstClr val="white">
                    <a:tint val="75000"/>
                  </a:prstClr>
                </a:solidFill>
              </a:rPr>
              <a:pPr/>
              <a:t>20/09/2017</a:t>
            </a:fld>
            <a:endParaRPr lang="pt-BR"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pt-BR"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7BBE852B-9089-41D9-9BD1-C5270740EA43}" type="slidenum">
              <a:rPr lang="pt-BR" smtClean="0">
                <a:solidFill>
                  <a:prstClr val="white">
                    <a:tint val="75000"/>
                  </a:prstClr>
                </a:solidFill>
              </a:rPr>
              <a:pPr/>
              <a:t>‹nº›</a:t>
            </a:fld>
            <a:endParaRPr lang="pt-BR" dirty="0">
              <a:solidFill>
                <a:prstClr val="white">
                  <a:tint val="75000"/>
                </a:prst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pt-BR" dirty="0"/>
              <a:t>Clique no ícone para adicionar uma imagem</a:t>
            </a:r>
            <a:endParaRPr lang="en-US" dirty="0"/>
          </a:p>
        </p:txBody>
      </p:sp>
    </p:spTree>
    <p:extLst>
      <p:ext uri="{BB962C8B-B14F-4D97-AF65-F5344CB8AC3E}">
        <p14:creationId xmlns:p14="http://schemas.microsoft.com/office/powerpoint/2010/main" val="21686413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DB9D0DD9-C137-4571-98D0-11C03FE2FDDC}" type="datetimeFigureOut">
              <a:rPr lang="pt-BR" smtClean="0">
                <a:solidFill>
                  <a:prstClr val="white">
                    <a:tint val="75000"/>
                  </a:prstClr>
                </a:solidFill>
              </a:rPr>
              <a:pPr/>
              <a:t>20/09/2017</a:t>
            </a:fld>
            <a:endParaRPr lang="pt-BR"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pt-BR"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7BBE852B-9089-41D9-9BD1-C5270740EA43}" type="slidenum">
              <a:rPr lang="pt-BR" smtClean="0">
                <a:solidFill>
                  <a:prstClr val="white">
                    <a:tint val="75000"/>
                  </a:prstClr>
                </a:solidFill>
              </a:rPr>
              <a:pPr/>
              <a:t>‹nº›</a:t>
            </a:fld>
            <a:endParaRPr lang="pt-BR" dirty="0">
              <a:solidFill>
                <a:prstClr val="white">
                  <a:tint val="75000"/>
                </a:prstClr>
              </a:solidFill>
            </a:endParaRPr>
          </a:p>
        </p:txBody>
      </p:sp>
    </p:spTree>
    <p:extLst>
      <p:ext uri="{BB962C8B-B14F-4D97-AF65-F5344CB8AC3E}">
        <p14:creationId xmlns:p14="http://schemas.microsoft.com/office/powerpoint/2010/main" val="13199151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pt-BR"/>
              <a:t>Clique para editar o título mestre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DB9D0DD9-C137-4571-98D0-11C03FE2FDDC}" type="datetimeFigureOut">
              <a:rPr lang="pt-BR" smtClean="0">
                <a:solidFill>
                  <a:prstClr val="white">
                    <a:tint val="75000"/>
                  </a:prstClr>
                </a:solidFill>
              </a:rPr>
              <a:pPr/>
              <a:t>20/09/2017</a:t>
            </a:fld>
            <a:endParaRPr lang="pt-BR"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pt-BR"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7BBE852B-9089-41D9-9BD1-C5270740EA43}" type="slidenum">
              <a:rPr lang="pt-BR" smtClean="0">
                <a:solidFill>
                  <a:prstClr val="white">
                    <a:tint val="75000"/>
                  </a:prstClr>
                </a:solidFill>
              </a:rPr>
              <a:pPr/>
              <a:t>‹nº›</a:t>
            </a:fld>
            <a:endParaRPr lang="pt-BR" dirty="0">
              <a:solidFill>
                <a:prstClr val="white">
                  <a:tint val="75000"/>
                </a:prstClr>
              </a:solidFill>
            </a:endParaRPr>
          </a:p>
        </p:txBody>
      </p:sp>
    </p:spTree>
    <p:extLst>
      <p:ext uri="{BB962C8B-B14F-4D97-AF65-F5344CB8AC3E}">
        <p14:creationId xmlns:p14="http://schemas.microsoft.com/office/powerpoint/2010/main" val="17970065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pt-BR"/>
              <a:t>Clique para editar o título mestre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39872" indent="0" algn="ctr">
              <a:buNone/>
              <a:defRPr>
                <a:solidFill>
                  <a:schemeClr val="tx1">
                    <a:tint val="75000"/>
                  </a:schemeClr>
                </a:solidFill>
              </a:defRPr>
            </a:lvl2pPr>
            <a:lvl3pPr marL="879744" indent="0" algn="ctr">
              <a:buNone/>
              <a:defRPr>
                <a:solidFill>
                  <a:schemeClr val="tx1">
                    <a:tint val="75000"/>
                  </a:schemeClr>
                </a:solidFill>
              </a:defRPr>
            </a:lvl3pPr>
            <a:lvl4pPr marL="1319616" indent="0" algn="ctr">
              <a:buNone/>
              <a:defRPr>
                <a:solidFill>
                  <a:schemeClr val="tx1">
                    <a:tint val="75000"/>
                  </a:schemeClr>
                </a:solidFill>
              </a:defRPr>
            </a:lvl4pPr>
            <a:lvl5pPr marL="1759488" indent="0" algn="ctr">
              <a:buNone/>
              <a:defRPr>
                <a:solidFill>
                  <a:schemeClr val="tx1">
                    <a:tint val="75000"/>
                  </a:schemeClr>
                </a:solidFill>
              </a:defRPr>
            </a:lvl5pPr>
            <a:lvl6pPr marL="2199361" indent="0" algn="ctr">
              <a:buNone/>
              <a:defRPr>
                <a:solidFill>
                  <a:schemeClr val="tx1">
                    <a:tint val="75000"/>
                  </a:schemeClr>
                </a:solidFill>
              </a:defRPr>
            </a:lvl6pPr>
            <a:lvl7pPr marL="2639233" indent="0" algn="ctr">
              <a:buNone/>
              <a:defRPr>
                <a:solidFill>
                  <a:schemeClr val="tx1">
                    <a:tint val="75000"/>
                  </a:schemeClr>
                </a:solidFill>
              </a:defRPr>
            </a:lvl7pPr>
            <a:lvl8pPr marL="3079105" indent="0" algn="ctr">
              <a:buNone/>
              <a:defRPr>
                <a:solidFill>
                  <a:schemeClr val="tx1">
                    <a:tint val="75000"/>
                  </a:schemeClr>
                </a:solidFill>
              </a:defRPr>
            </a:lvl8pPr>
            <a:lvl9pPr marL="3518977" indent="0" algn="ctr">
              <a:buNone/>
              <a:defRPr>
                <a:solidFill>
                  <a:schemeClr val="tx1">
                    <a:tint val="75000"/>
                  </a:schemeClr>
                </a:solidFill>
              </a:defRPr>
            </a:lvl9pPr>
          </a:lstStyle>
          <a:p>
            <a:r>
              <a:rPr lang="pt-BR"/>
              <a:t>Clique para editar o estilo do subtítulo mestre</a:t>
            </a:r>
          </a:p>
        </p:txBody>
      </p:sp>
      <p:sp>
        <p:nvSpPr>
          <p:cNvPr id="4" name="Date Placeholder 3"/>
          <p:cNvSpPr>
            <a:spLocks noGrp="1"/>
          </p:cNvSpPr>
          <p:nvPr>
            <p:ph type="dt" sz="half" idx="10"/>
          </p:nvPr>
        </p:nvSpPr>
        <p:spPr/>
        <p:txBody>
          <a:bodyPr/>
          <a:lstStyle/>
          <a:p>
            <a:fld id="{FB3AA41A-0FAB-49F9-9CC6-2170961D2361}" type="datetimeFigureOut">
              <a:rPr lang="pt-BR" smtClean="0"/>
              <a:t>20/09/2017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BA652BD-8C50-4564-B437-83BD40093CA2}" type="slidenum">
              <a:rPr lang="pt-BR" smtClean="0"/>
              <a:t>‹nº›</a:t>
            </a:fld>
            <a:endParaRPr lang="pt-BR"/>
          </a:p>
        </p:txBody>
      </p:sp>
    </p:spTree>
    <p:extLst>
      <p:ext uri="{BB962C8B-B14F-4D97-AF65-F5344CB8AC3E}">
        <p14:creationId xmlns:p14="http://schemas.microsoft.com/office/powerpoint/2010/main" val="7439578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Date Placeholder 3"/>
          <p:cNvSpPr>
            <a:spLocks noGrp="1"/>
          </p:cNvSpPr>
          <p:nvPr>
            <p:ph type="dt" sz="half" idx="10"/>
          </p:nvPr>
        </p:nvSpPr>
        <p:spPr/>
        <p:txBody>
          <a:bodyPr/>
          <a:lstStyle/>
          <a:p>
            <a:fld id="{FB3AA41A-0FAB-49F9-9CC6-2170961D2361}" type="datetimeFigureOut">
              <a:rPr lang="pt-BR" smtClean="0"/>
              <a:t>20/09/2017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BA652BD-8C50-4564-B437-83BD40093CA2}" type="slidenum">
              <a:rPr lang="pt-BR" smtClean="0"/>
              <a:t>‹nº›</a:t>
            </a:fld>
            <a:endParaRPr lang="pt-BR"/>
          </a:p>
        </p:txBody>
      </p:sp>
    </p:spTree>
    <p:extLst>
      <p:ext uri="{BB962C8B-B14F-4D97-AF65-F5344CB8AC3E}">
        <p14:creationId xmlns:p14="http://schemas.microsoft.com/office/powerpoint/2010/main" val="4665567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3848" b="1" cap="all"/>
            </a:lvl1pPr>
          </a:lstStyle>
          <a:p>
            <a:r>
              <a:rPr lang="pt-BR"/>
              <a:t>Clique para editar o título mestre</a:t>
            </a:r>
          </a:p>
        </p:txBody>
      </p:sp>
      <p:sp>
        <p:nvSpPr>
          <p:cNvPr id="3" name="Text Placeholder 2"/>
          <p:cNvSpPr>
            <a:spLocks noGrp="1"/>
          </p:cNvSpPr>
          <p:nvPr>
            <p:ph type="body" idx="1"/>
          </p:nvPr>
        </p:nvSpPr>
        <p:spPr>
          <a:xfrm>
            <a:off x="722314" y="2906713"/>
            <a:ext cx="7772400" cy="1500187"/>
          </a:xfrm>
        </p:spPr>
        <p:txBody>
          <a:bodyPr anchor="b"/>
          <a:lstStyle>
            <a:lvl1pPr marL="0" indent="0">
              <a:buNone/>
              <a:defRPr sz="1924">
                <a:solidFill>
                  <a:schemeClr val="tx1">
                    <a:tint val="75000"/>
                  </a:schemeClr>
                </a:solidFill>
              </a:defRPr>
            </a:lvl1pPr>
            <a:lvl2pPr marL="439872" indent="0">
              <a:buNone/>
              <a:defRPr sz="1732">
                <a:solidFill>
                  <a:schemeClr val="tx1">
                    <a:tint val="75000"/>
                  </a:schemeClr>
                </a:solidFill>
              </a:defRPr>
            </a:lvl2pPr>
            <a:lvl3pPr marL="879744" indent="0">
              <a:buNone/>
              <a:defRPr sz="1539">
                <a:solidFill>
                  <a:schemeClr val="tx1">
                    <a:tint val="75000"/>
                  </a:schemeClr>
                </a:solidFill>
              </a:defRPr>
            </a:lvl3pPr>
            <a:lvl4pPr marL="1319616" indent="0">
              <a:buNone/>
              <a:defRPr sz="1347">
                <a:solidFill>
                  <a:schemeClr val="tx1">
                    <a:tint val="75000"/>
                  </a:schemeClr>
                </a:solidFill>
              </a:defRPr>
            </a:lvl4pPr>
            <a:lvl5pPr marL="1759488" indent="0">
              <a:buNone/>
              <a:defRPr sz="1347">
                <a:solidFill>
                  <a:schemeClr val="tx1">
                    <a:tint val="75000"/>
                  </a:schemeClr>
                </a:solidFill>
              </a:defRPr>
            </a:lvl5pPr>
            <a:lvl6pPr marL="2199361" indent="0">
              <a:buNone/>
              <a:defRPr sz="1347">
                <a:solidFill>
                  <a:schemeClr val="tx1">
                    <a:tint val="75000"/>
                  </a:schemeClr>
                </a:solidFill>
              </a:defRPr>
            </a:lvl6pPr>
            <a:lvl7pPr marL="2639233" indent="0">
              <a:buNone/>
              <a:defRPr sz="1347">
                <a:solidFill>
                  <a:schemeClr val="tx1">
                    <a:tint val="75000"/>
                  </a:schemeClr>
                </a:solidFill>
              </a:defRPr>
            </a:lvl7pPr>
            <a:lvl8pPr marL="3079105" indent="0">
              <a:buNone/>
              <a:defRPr sz="1347">
                <a:solidFill>
                  <a:schemeClr val="tx1">
                    <a:tint val="75000"/>
                  </a:schemeClr>
                </a:solidFill>
              </a:defRPr>
            </a:lvl8pPr>
            <a:lvl9pPr marL="3518977" indent="0">
              <a:buNone/>
              <a:defRPr sz="1347">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FB3AA41A-0FAB-49F9-9CC6-2170961D2361}" type="datetimeFigureOut">
              <a:rPr lang="pt-BR" smtClean="0"/>
              <a:t>20/09/2017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BA652BD-8C50-4564-B437-83BD40093CA2}" type="slidenum">
              <a:rPr lang="pt-BR" smtClean="0"/>
              <a:t>‹nº›</a:t>
            </a:fld>
            <a:endParaRPr lang="pt-BR"/>
          </a:p>
        </p:txBody>
      </p:sp>
    </p:spTree>
    <p:extLst>
      <p:ext uri="{BB962C8B-B14F-4D97-AF65-F5344CB8AC3E}">
        <p14:creationId xmlns:p14="http://schemas.microsoft.com/office/powerpoint/2010/main" val="1431833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0076976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p>
        </p:txBody>
      </p:sp>
      <p:sp>
        <p:nvSpPr>
          <p:cNvPr id="3" name="Content Placeholder 2"/>
          <p:cNvSpPr>
            <a:spLocks noGrp="1"/>
          </p:cNvSpPr>
          <p:nvPr>
            <p:ph sz="half" idx="1"/>
          </p:nvPr>
        </p:nvSpPr>
        <p:spPr>
          <a:xfrm>
            <a:off x="457200" y="1600201"/>
            <a:ext cx="4038600" cy="4525963"/>
          </a:xfrm>
        </p:spPr>
        <p:txBody>
          <a:bodyPr/>
          <a:lstStyle>
            <a:lvl1pPr>
              <a:defRPr sz="2694"/>
            </a:lvl1pPr>
            <a:lvl2pPr>
              <a:defRPr sz="2309"/>
            </a:lvl2pPr>
            <a:lvl3pPr>
              <a:defRPr sz="1924"/>
            </a:lvl3pPr>
            <a:lvl4pPr>
              <a:defRPr sz="1732"/>
            </a:lvl4pPr>
            <a:lvl5pPr>
              <a:defRPr sz="1732"/>
            </a:lvl5pPr>
            <a:lvl6pPr>
              <a:defRPr sz="1732"/>
            </a:lvl6pPr>
            <a:lvl7pPr>
              <a:defRPr sz="1732"/>
            </a:lvl7pPr>
            <a:lvl8pPr>
              <a:defRPr sz="1732"/>
            </a:lvl8pPr>
            <a:lvl9pPr>
              <a:defRPr sz="1732"/>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Content Placeholder 3"/>
          <p:cNvSpPr>
            <a:spLocks noGrp="1"/>
          </p:cNvSpPr>
          <p:nvPr>
            <p:ph sz="half" idx="2"/>
          </p:nvPr>
        </p:nvSpPr>
        <p:spPr>
          <a:xfrm>
            <a:off x="4648200" y="1600201"/>
            <a:ext cx="4038600" cy="4525963"/>
          </a:xfrm>
        </p:spPr>
        <p:txBody>
          <a:bodyPr/>
          <a:lstStyle>
            <a:lvl1pPr>
              <a:defRPr sz="2694"/>
            </a:lvl1pPr>
            <a:lvl2pPr>
              <a:defRPr sz="2309"/>
            </a:lvl2pPr>
            <a:lvl3pPr>
              <a:defRPr sz="1924"/>
            </a:lvl3pPr>
            <a:lvl4pPr>
              <a:defRPr sz="1732"/>
            </a:lvl4pPr>
            <a:lvl5pPr>
              <a:defRPr sz="1732"/>
            </a:lvl5pPr>
            <a:lvl6pPr>
              <a:defRPr sz="1732"/>
            </a:lvl6pPr>
            <a:lvl7pPr>
              <a:defRPr sz="1732"/>
            </a:lvl7pPr>
            <a:lvl8pPr>
              <a:defRPr sz="1732"/>
            </a:lvl8pPr>
            <a:lvl9pPr>
              <a:defRPr sz="1732"/>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Date Placeholder 4"/>
          <p:cNvSpPr>
            <a:spLocks noGrp="1"/>
          </p:cNvSpPr>
          <p:nvPr>
            <p:ph type="dt" sz="half" idx="10"/>
          </p:nvPr>
        </p:nvSpPr>
        <p:spPr/>
        <p:txBody>
          <a:bodyPr/>
          <a:lstStyle/>
          <a:p>
            <a:fld id="{FB3AA41A-0FAB-49F9-9CC6-2170961D2361}" type="datetimeFigureOut">
              <a:rPr lang="pt-BR" smtClean="0"/>
              <a:t>20/09/2017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6BA652BD-8C50-4564-B437-83BD40093CA2}" type="slidenum">
              <a:rPr lang="pt-BR" smtClean="0"/>
              <a:t>‹nº›</a:t>
            </a:fld>
            <a:endParaRPr lang="pt-BR"/>
          </a:p>
        </p:txBody>
      </p:sp>
    </p:spTree>
    <p:extLst>
      <p:ext uri="{BB962C8B-B14F-4D97-AF65-F5344CB8AC3E}">
        <p14:creationId xmlns:p14="http://schemas.microsoft.com/office/powerpoint/2010/main" val="17054177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309" b="1"/>
            </a:lvl1pPr>
            <a:lvl2pPr marL="439872" indent="0">
              <a:buNone/>
              <a:defRPr sz="1924" b="1"/>
            </a:lvl2pPr>
            <a:lvl3pPr marL="879744" indent="0">
              <a:buNone/>
              <a:defRPr sz="1732" b="1"/>
            </a:lvl3pPr>
            <a:lvl4pPr marL="1319616" indent="0">
              <a:buNone/>
              <a:defRPr sz="1539" b="1"/>
            </a:lvl4pPr>
            <a:lvl5pPr marL="1759488" indent="0">
              <a:buNone/>
              <a:defRPr sz="1539" b="1"/>
            </a:lvl5pPr>
            <a:lvl6pPr marL="2199361" indent="0">
              <a:buNone/>
              <a:defRPr sz="1539" b="1"/>
            </a:lvl6pPr>
            <a:lvl7pPr marL="2639233" indent="0">
              <a:buNone/>
              <a:defRPr sz="1539" b="1"/>
            </a:lvl7pPr>
            <a:lvl8pPr marL="3079105" indent="0">
              <a:buNone/>
              <a:defRPr sz="1539" b="1"/>
            </a:lvl8pPr>
            <a:lvl9pPr marL="3518977" indent="0">
              <a:buNone/>
              <a:defRPr sz="1539" b="1"/>
            </a:lvl9pPr>
          </a:lstStyle>
          <a:p>
            <a:pPr lvl="0"/>
            <a:r>
              <a:rPr lang="pt-BR"/>
              <a:t>Clique para editar o texto mestre</a:t>
            </a:r>
          </a:p>
        </p:txBody>
      </p:sp>
      <p:sp>
        <p:nvSpPr>
          <p:cNvPr id="4" name="Content Placeholder 3"/>
          <p:cNvSpPr>
            <a:spLocks noGrp="1"/>
          </p:cNvSpPr>
          <p:nvPr>
            <p:ph sz="half" idx="2"/>
          </p:nvPr>
        </p:nvSpPr>
        <p:spPr>
          <a:xfrm>
            <a:off x="457200" y="2174875"/>
            <a:ext cx="4040188" cy="3951288"/>
          </a:xfrm>
        </p:spPr>
        <p:txBody>
          <a:bodyPr/>
          <a:lstStyle>
            <a:lvl1pPr>
              <a:defRPr sz="2309"/>
            </a:lvl1pPr>
            <a:lvl2pPr>
              <a:defRPr sz="1924"/>
            </a:lvl2pPr>
            <a:lvl3pPr>
              <a:defRPr sz="1732"/>
            </a:lvl3pPr>
            <a:lvl4pPr>
              <a:defRPr sz="1539"/>
            </a:lvl4pPr>
            <a:lvl5pPr>
              <a:defRPr sz="1539"/>
            </a:lvl5pPr>
            <a:lvl6pPr>
              <a:defRPr sz="1539"/>
            </a:lvl6pPr>
            <a:lvl7pPr>
              <a:defRPr sz="1539"/>
            </a:lvl7pPr>
            <a:lvl8pPr>
              <a:defRPr sz="1539"/>
            </a:lvl8pPr>
            <a:lvl9pPr>
              <a:defRPr sz="1539"/>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Text Placeholder 4"/>
          <p:cNvSpPr>
            <a:spLocks noGrp="1"/>
          </p:cNvSpPr>
          <p:nvPr>
            <p:ph type="body" sz="quarter" idx="3"/>
          </p:nvPr>
        </p:nvSpPr>
        <p:spPr>
          <a:xfrm>
            <a:off x="4645025" y="1535113"/>
            <a:ext cx="4041775" cy="639763"/>
          </a:xfrm>
        </p:spPr>
        <p:txBody>
          <a:bodyPr anchor="b"/>
          <a:lstStyle>
            <a:lvl1pPr marL="0" indent="0">
              <a:buNone/>
              <a:defRPr sz="2309" b="1"/>
            </a:lvl1pPr>
            <a:lvl2pPr marL="439872" indent="0">
              <a:buNone/>
              <a:defRPr sz="1924" b="1"/>
            </a:lvl2pPr>
            <a:lvl3pPr marL="879744" indent="0">
              <a:buNone/>
              <a:defRPr sz="1732" b="1"/>
            </a:lvl3pPr>
            <a:lvl4pPr marL="1319616" indent="0">
              <a:buNone/>
              <a:defRPr sz="1539" b="1"/>
            </a:lvl4pPr>
            <a:lvl5pPr marL="1759488" indent="0">
              <a:buNone/>
              <a:defRPr sz="1539" b="1"/>
            </a:lvl5pPr>
            <a:lvl6pPr marL="2199361" indent="0">
              <a:buNone/>
              <a:defRPr sz="1539" b="1"/>
            </a:lvl6pPr>
            <a:lvl7pPr marL="2639233" indent="0">
              <a:buNone/>
              <a:defRPr sz="1539" b="1"/>
            </a:lvl7pPr>
            <a:lvl8pPr marL="3079105" indent="0">
              <a:buNone/>
              <a:defRPr sz="1539" b="1"/>
            </a:lvl8pPr>
            <a:lvl9pPr marL="3518977" indent="0">
              <a:buNone/>
              <a:defRPr sz="1539" b="1"/>
            </a:lvl9pPr>
          </a:lstStyle>
          <a:p>
            <a:pPr lvl="0"/>
            <a:r>
              <a:rPr lang="pt-BR"/>
              <a:t>Clique para editar o texto mestre</a:t>
            </a:r>
          </a:p>
        </p:txBody>
      </p:sp>
      <p:sp>
        <p:nvSpPr>
          <p:cNvPr id="6" name="Content Placeholder 5"/>
          <p:cNvSpPr>
            <a:spLocks noGrp="1"/>
          </p:cNvSpPr>
          <p:nvPr>
            <p:ph sz="quarter" idx="4"/>
          </p:nvPr>
        </p:nvSpPr>
        <p:spPr>
          <a:xfrm>
            <a:off x="4645025" y="2174875"/>
            <a:ext cx="4041775" cy="3951288"/>
          </a:xfrm>
        </p:spPr>
        <p:txBody>
          <a:bodyPr/>
          <a:lstStyle>
            <a:lvl1pPr>
              <a:defRPr sz="2309"/>
            </a:lvl1pPr>
            <a:lvl2pPr>
              <a:defRPr sz="1924"/>
            </a:lvl2pPr>
            <a:lvl3pPr>
              <a:defRPr sz="1732"/>
            </a:lvl3pPr>
            <a:lvl4pPr>
              <a:defRPr sz="1539"/>
            </a:lvl4pPr>
            <a:lvl5pPr>
              <a:defRPr sz="1539"/>
            </a:lvl5pPr>
            <a:lvl6pPr>
              <a:defRPr sz="1539"/>
            </a:lvl6pPr>
            <a:lvl7pPr>
              <a:defRPr sz="1539"/>
            </a:lvl7pPr>
            <a:lvl8pPr>
              <a:defRPr sz="1539"/>
            </a:lvl8pPr>
            <a:lvl9pPr>
              <a:defRPr sz="1539"/>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Date Placeholder 6"/>
          <p:cNvSpPr>
            <a:spLocks noGrp="1"/>
          </p:cNvSpPr>
          <p:nvPr>
            <p:ph type="dt" sz="half" idx="10"/>
          </p:nvPr>
        </p:nvSpPr>
        <p:spPr/>
        <p:txBody>
          <a:bodyPr/>
          <a:lstStyle/>
          <a:p>
            <a:fld id="{FB3AA41A-0FAB-49F9-9CC6-2170961D2361}" type="datetimeFigureOut">
              <a:rPr lang="pt-BR" smtClean="0"/>
              <a:t>20/09/2017</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6BA652BD-8C50-4564-B437-83BD40093CA2}" type="slidenum">
              <a:rPr lang="pt-BR" smtClean="0"/>
              <a:t>‹nº›</a:t>
            </a:fld>
            <a:endParaRPr lang="pt-BR"/>
          </a:p>
        </p:txBody>
      </p:sp>
    </p:spTree>
    <p:extLst>
      <p:ext uri="{BB962C8B-B14F-4D97-AF65-F5344CB8AC3E}">
        <p14:creationId xmlns:p14="http://schemas.microsoft.com/office/powerpoint/2010/main" val="35881023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p>
        </p:txBody>
      </p:sp>
      <p:sp>
        <p:nvSpPr>
          <p:cNvPr id="3" name="Date Placeholder 2"/>
          <p:cNvSpPr>
            <a:spLocks noGrp="1"/>
          </p:cNvSpPr>
          <p:nvPr>
            <p:ph type="dt" sz="half" idx="10"/>
          </p:nvPr>
        </p:nvSpPr>
        <p:spPr/>
        <p:txBody>
          <a:bodyPr/>
          <a:lstStyle/>
          <a:p>
            <a:fld id="{FB3AA41A-0FAB-49F9-9CC6-2170961D2361}" type="datetimeFigureOut">
              <a:rPr lang="pt-BR" smtClean="0"/>
              <a:t>20/09/2017</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6BA652BD-8C50-4564-B437-83BD40093CA2}" type="slidenum">
              <a:rPr lang="pt-BR" smtClean="0"/>
              <a:t>‹nº›</a:t>
            </a:fld>
            <a:endParaRPr lang="pt-BR"/>
          </a:p>
        </p:txBody>
      </p:sp>
    </p:spTree>
    <p:extLst>
      <p:ext uri="{BB962C8B-B14F-4D97-AF65-F5344CB8AC3E}">
        <p14:creationId xmlns:p14="http://schemas.microsoft.com/office/powerpoint/2010/main" val="18543120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AA41A-0FAB-49F9-9CC6-2170961D2361}" type="datetimeFigureOut">
              <a:rPr lang="pt-BR" smtClean="0"/>
              <a:t>20/09/2017</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6BA652BD-8C50-4564-B437-83BD40093CA2}" type="slidenum">
              <a:rPr lang="pt-BR" smtClean="0"/>
              <a:t>‹nº›</a:t>
            </a:fld>
            <a:endParaRPr lang="pt-BR"/>
          </a:p>
        </p:txBody>
      </p:sp>
    </p:spTree>
    <p:extLst>
      <p:ext uri="{BB962C8B-B14F-4D97-AF65-F5344CB8AC3E}">
        <p14:creationId xmlns:p14="http://schemas.microsoft.com/office/powerpoint/2010/main" val="8102658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49"/>
            <a:ext cx="3008313" cy="1162051"/>
          </a:xfrm>
        </p:spPr>
        <p:txBody>
          <a:bodyPr anchor="b"/>
          <a:lstStyle>
            <a:lvl1pPr algn="l">
              <a:defRPr sz="1924" b="1"/>
            </a:lvl1pPr>
          </a:lstStyle>
          <a:p>
            <a:r>
              <a:rPr lang="pt-BR"/>
              <a:t>Clique para editar o título mestre</a:t>
            </a:r>
          </a:p>
        </p:txBody>
      </p:sp>
      <p:sp>
        <p:nvSpPr>
          <p:cNvPr id="3" name="Content Placeholder 2"/>
          <p:cNvSpPr>
            <a:spLocks noGrp="1"/>
          </p:cNvSpPr>
          <p:nvPr>
            <p:ph idx="1"/>
          </p:nvPr>
        </p:nvSpPr>
        <p:spPr>
          <a:xfrm>
            <a:off x="3575051" y="273052"/>
            <a:ext cx="5111750" cy="5853113"/>
          </a:xfrm>
        </p:spPr>
        <p:txBody>
          <a:bodyPr/>
          <a:lstStyle>
            <a:lvl1pPr>
              <a:defRPr sz="3079"/>
            </a:lvl1pPr>
            <a:lvl2pPr>
              <a:defRPr sz="2694"/>
            </a:lvl2pPr>
            <a:lvl3pPr>
              <a:defRPr sz="2309"/>
            </a:lvl3pPr>
            <a:lvl4pPr>
              <a:defRPr sz="1924"/>
            </a:lvl4pPr>
            <a:lvl5pPr>
              <a:defRPr sz="1924"/>
            </a:lvl5pPr>
            <a:lvl6pPr>
              <a:defRPr sz="1924"/>
            </a:lvl6pPr>
            <a:lvl7pPr>
              <a:defRPr sz="1924"/>
            </a:lvl7pPr>
            <a:lvl8pPr>
              <a:defRPr sz="1924"/>
            </a:lvl8pPr>
            <a:lvl9pPr>
              <a:defRPr sz="1924"/>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347"/>
            </a:lvl1pPr>
            <a:lvl2pPr marL="439872" indent="0">
              <a:buNone/>
              <a:defRPr sz="1155"/>
            </a:lvl2pPr>
            <a:lvl3pPr marL="879744" indent="0">
              <a:buNone/>
              <a:defRPr sz="962"/>
            </a:lvl3pPr>
            <a:lvl4pPr marL="1319616" indent="0">
              <a:buNone/>
              <a:defRPr sz="866"/>
            </a:lvl4pPr>
            <a:lvl5pPr marL="1759488" indent="0">
              <a:buNone/>
              <a:defRPr sz="866"/>
            </a:lvl5pPr>
            <a:lvl6pPr marL="2199361" indent="0">
              <a:buNone/>
              <a:defRPr sz="866"/>
            </a:lvl6pPr>
            <a:lvl7pPr marL="2639233" indent="0">
              <a:buNone/>
              <a:defRPr sz="866"/>
            </a:lvl7pPr>
            <a:lvl8pPr marL="3079105" indent="0">
              <a:buNone/>
              <a:defRPr sz="866"/>
            </a:lvl8pPr>
            <a:lvl9pPr marL="3518977" indent="0">
              <a:buNone/>
              <a:defRPr sz="866"/>
            </a:lvl9pPr>
          </a:lstStyle>
          <a:p>
            <a:pPr lvl="0"/>
            <a:r>
              <a:rPr lang="pt-BR"/>
              <a:t>Clique para editar o texto mestre</a:t>
            </a:r>
          </a:p>
        </p:txBody>
      </p:sp>
      <p:sp>
        <p:nvSpPr>
          <p:cNvPr id="5" name="Date Placeholder 4"/>
          <p:cNvSpPr>
            <a:spLocks noGrp="1"/>
          </p:cNvSpPr>
          <p:nvPr>
            <p:ph type="dt" sz="half" idx="10"/>
          </p:nvPr>
        </p:nvSpPr>
        <p:spPr/>
        <p:txBody>
          <a:bodyPr/>
          <a:lstStyle/>
          <a:p>
            <a:fld id="{FB3AA41A-0FAB-49F9-9CC6-2170961D2361}" type="datetimeFigureOut">
              <a:rPr lang="pt-BR" smtClean="0"/>
              <a:t>20/09/2017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6BA652BD-8C50-4564-B437-83BD40093CA2}" type="slidenum">
              <a:rPr lang="pt-BR" smtClean="0"/>
              <a:t>‹nº›</a:t>
            </a:fld>
            <a:endParaRPr lang="pt-BR"/>
          </a:p>
        </p:txBody>
      </p:sp>
    </p:spTree>
    <p:extLst>
      <p:ext uri="{BB962C8B-B14F-4D97-AF65-F5344CB8AC3E}">
        <p14:creationId xmlns:p14="http://schemas.microsoft.com/office/powerpoint/2010/main" val="17788982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1924" b="1"/>
            </a:lvl1pPr>
          </a:lstStyle>
          <a:p>
            <a:r>
              <a:rPr lang="pt-BR"/>
              <a:t>Clique para editar o título mestre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079"/>
            </a:lvl1pPr>
            <a:lvl2pPr marL="439872" indent="0">
              <a:buNone/>
              <a:defRPr sz="2694"/>
            </a:lvl2pPr>
            <a:lvl3pPr marL="879744" indent="0">
              <a:buNone/>
              <a:defRPr sz="2309"/>
            </a:lvl3pPr>
            <a:lvl4pPr marL="1319616" indent="0">
              <a:buNone/>
              <a:defRPr sz="1924"/>
            </a:lvl4pPr>
            <a:lvl5pPr marL="1759488" indent="0">
              <a:buNone/>
              <a:defRPr sz="1924"/>
            </a:lvl5pPr>
            <a:lvl6pPr marL="2199361" indent="0">
              <a:buNone/>
              <a:defRPr sz="1924"/>
            </a:lvl6pPr>
            <a:lvl7pPr marL="2639233" indent="0">
              <a:buNone/>
              <a:defRPr sz="1924"/>
            </a:lvl7pPr>
            <a:lvl8pPr marL="3079105" indent="0">
              <a:buNone/>
              <a:defRPr sz="1924"/>
            </a:lvl8pPr>
            <a:lvl9pPr marL="3518977" indent="0">
              <a:buNone/>
              <a:defRPr sz="1924"/>
            </a:lvl9pPr>
          </a:lstStyle>
          <a:p>
            <a:r>
              <a:rPr lang="pt-BR"/>
              <a:t>Clique no ícone para adicionar uma imagem</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347"/>
            </a:lvl1pPr>
            <a:lvl2pPr marL="439872" indent="0">
              <a:buNone/>
              <a:defRPr sz="1155"/>
            </a:lvl2pPr>
            <a:lvl3pPr marL="879744" indent="0">
              <a:buNone/>
              <a:defRPr sz="962"/>
            </a:lvl3pPr>
            <a:lvl4pPr marL="1319616" indent="0">
              <a:buNone/>
              <a:defRPr sz="866"/>
            </a:lvl4pPr>
            <a:lvl5pPr marL="1759488" indent="0">
              <a:buNone/>
              <a:defRPr sz="866"/>
            </a:lvl5pPr>
            <a:lvl6pPr marL="2199361" indent="0">
              <a:buNone/>
              <a:defRPr sz="866"/>
            </a:lvl6pPr>
            <a:lvl7pPr marL="2639233" indent="0">
              <a:buNone/>
              <a:defRPr sz="866"/>
            </a:lvl7pPr>
            <a:lvl8pPr marL="3079105" indent="0">
              <a:buNone/>
              <a:defRPr sz="866"/>
            </a:lvl8pPr>
            <a:lvl9pPr marL="3518977" indent="0">
              <a:buNone/>
              <a:defRPr sz="866"/>
            </a:lvl9pPr>
          </a:lstStyle>
          <a:p>
            <a:pPr lvl="0"/>
            <a:r>
              <a:rPr lang="pt-BR"/>
              <a:t>Clique para editar o texto mestre</a:t>
            </a:r>
          </a:p>
        </p:txBody>
      </p:sp>
      <p:sp>
        <p:nvSpPr>
          <p:cNvPr id="5" name="Date Placeholder 4"/>
          <p:cNvSpPr>
            <a:spLocks noGrp="1"/>
          </p:cNvSpPr>
          <p:nvPr>
            <p:ph type="dt" sz="half" idx="10"/>
          </p:nvPr>
        </p:nvSpPr>
        <p:spPr/>
        <p:txBody>
          <a:bodyPr/>
          <a:lstStyle/>
          <a:p>
            <a:fld id="{FB3AA41A-0FAB-49F9-9CC6-2170961D2361}" type="datetimeFigureOut">
              <a:rPr lang="pt-BR" smtClean="0"/>
              <a:t>20/09/2017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6BA652BD-8C50-4564-B437-83BD40093CA2}" type="slidenum">
              <a:rPr lang="pt-BR" smtClean="0"/>
              <a:t>‹nº›</a:t>
            </a:fld>
            <a:endParaRPr lang="pt-BR"/>
          </a:p>
        </p:txBody>
      </p:sp>
    </p:spTree>
    <p:extLst>
      <p:ext uri="{BB962C8B-B14F-4D97-AF65-F5344CB8AC3E}">
        <p14:creationId xmlns:p14="http://schemas.microsoft.com/office/powerpoint/2010/main" val="34207551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Date Placeholder 3"/>
          <p:cNvSpPr>
            <a:spLocks noGrp="1"/>
          </p:cNvSpPr>
          <p:nvPr>
            <p:ph type="dt" sz="half" idx="10"/>
          </p:nvPr>
        </p:nvSpPr>
        <p:spPr/>
        <p:txBody>
          <a:bodyPr/>
          <a:lstStyle/>
          <a:p>
            <a:fld id="{FB3AA41A-0FAB-49F9-9CC6-2170961D2361}" type="datetimeFigureOut">
              <a:rPr lang="pt-BR" smtClean="0"/>
              <a:t>20/09/2017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BA652BD-8C50-4564-B437-83BD40093CA2}" type="slidenum">
              <a:rPr lang="pt-BR" smtClean="0"/>
              <a:t>‹nº›</a:t>
            </a:fld>
            <a:endParaRPr lang="pt-BR"/>
          </a:p>
        </p:txBody>
      </p:sp>
    </p:spTree>
    <p:extLst>
      <p:ext uri="{BB962C8B-B14F-4D97-AF65-F5344CB8AC3E}">
        <p14:creationId xmlns:p14="http://schemas.microsoft.com/office/powerpoint/2010/main" val="7286351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pt-BR"/>
              <a:t>Clique para editar o título mestre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Date Placeholder 3"/>
          <p:cNvSpPr>
            <a:spLocks noGrp="1"/>
          </p:cNvSpPr>
          <p:nvPr>
            <p:ph type="dt" sz="half" idx="10"/>
          </p:nvPr>
        </p:nvSpPr>
        <p:spPr/>
        <p:txBody>
          <a:bodyPr/>
          <a:lstStyle/>
          <a:p>
            <a:fld id="{FB3AA41A-0FAB-49F9-9CC6-2170961D2361}" type="datetimeFigureOut">
              <a:rPr lang="pt-BR" smtClean="0"/>
              <a:t>20/09/2017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BA652BD-8C50-4564-B437-83BD40093CA2}" type="slidenum">
              <a:rPr lang="pt-BR" smtClean="0"/>
              <a:t>‹nº›</a:t>
            </a:fld>
            <a:endParaRPr lang="pt-BR"/>
          </a:p>
        </p:txBody>
      </p:sp>
    </p:spTree>
    <p:extLst>
      <p:ext uri="{BB962C8B-B14F-4D97-AF65-F5344CB8AC3E}">
        <p14:creationId xmlns:p14="http://schemas.microsoft.com/office/powerpoint/2010/main" val="27637340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pt-BR"/>
              <a:t>Clique para editar o título mestre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4555655" y="5936188"/>
            <a:ext cx="2057400" cy="365125"/>
          </a:xfrm>
        </p:spPr>
        <p:txBody>
          <a:bodyPr/>
          <a:lstStyle/>
          <a:p>
            <a:endParaRPr lang="pt-BR" dirty="0"/>
          </a:p>
        </p:txBody>
      </p:sp>
      <p:sp>
        <p:nvSpPr>
          <p:cNvPr id="5" name="Footer Placeholder 4"/>
          <p:cNvSpPr>
            <a:spLocks noGrp="1"/>
          </p:cNvSpPr>
          <p:nvPr>
            <p:ph type="ftr" sz="quarter" idx="11"/>
          </p:nvPr>
        </p:nvSpPr>
        <p:spPr>
          <a:xfrm>
            <a:off x="533401" y="5936189"/>
            <a:ext cx="4021666" cy="365125"/>
          </a:xfrm>
        </p:spPr>
        <p:txBody>
          <a:bodyPr/>
          <a:lstStyle/>
          <a:p>
            <a:endParaRPr lang="pt-BR" dirty="0"/>
          </a:p>
        </p:txBody>
      </p:sp>
      <p:sp>
        <p:nvSpPr>
          <p:cNvPr id="6" name="Slide Number Placeholder 5"/>
          <p:cNvSpPr>
            <a:spLocks noGrp="1"/>
          </p:cNvSpPr>
          <p:nvPr>
            <p:ph type="sldNum" sz="quarter" idx="12"/>
          </p:nvPr>
        </p:nvSpPr>
        <p:spPr>
          <a:xfrm>
            <a:off x="7010399" y="2750337"/>
            <a:ext cx="1370293" cy="1356442"/>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2171577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178894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2772877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pt-BR"/>
              <a:t>Clique para editar o título mestre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a:xfrm>
            <a:off x="5365810" y="5936188"/>
            <a:ext cx="2057400" cy="365125"/>
          </a:xfrm>
        </p:spPr>
        <p:txBody>
          <a:bodyPr/>
          <a:lstStyle/>
          <a:p>
            <a:endParaRPr lang="pt-BR" dirty="0"/>
          </a:p>
        </p:txBody>
      </p:sp>
      <p:sp>
        <p:nvSpPr>
          <p:cNvPr id="5" name="Footer Placeholder 4"/>
          <p:cNvSpPr>
            <a:spLocks noGrp="1"/>
          </p:cNvSpPr>
          <p:nvPr>
            <p:ph type="ftr" sz="quarter" idx="11"/>
          </p:nvPr>
        </p:nvSpPr>
        <p:spPr>
          <a:xfrm>
            <a:off x="533400" y="5936189"/>
            <a:ext cx="4834673" cy="365125"/>
          </a:xfrm>
        </p:spPr>
        <p:txBody>
          <a:bodyPr/>
          <a:lstStyle/>
          <a:p>
            <a:endParaRPr lang="pt-BR" dirty="0"/>
          </a:p>
        </p:txBody>
      </p:sp>
      <p:sp>
        <p:nvSpPr>
          <p:cNvPr id="6" name="Slide Number Placeholder 5"/>
          <p:cNvSpPr>
            <a:spLocks noGrp="1"/>
          </p:cNvSpPr>
          <p:nvPr>
            <p:ph type="sldNum" sz="quarter" idx="12"/>
          </p:nvPr>
        </p:nvSpPr>
        <p:spPr>
          <a:xfrm>
            <a:off x="7856438" y="286989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8570175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2376186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531638" y="3030009"/>
            <a:ext cx="3367045"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061129" y="3030009"/>
            <a:ext cx="3367044"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7913490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5177868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2681393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9429022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0575376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310"/>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4486171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61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7360804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275729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6398693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9568216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0041142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4649392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0537288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5029144" y="5936188"/>
            <a:ext cx="2057400" cy="365125"/>
          </a:xfrm>
        </p:spPr>
        <p:txBody>
          <a:bodyPr/>
          <a:lstStyle/>
          <a:p>
            <a:endParaRPr lang="pt-BR" dirty="0"/>
          </a:p>
        </p:txBody>
      </p:sp>
      <p:sp>
        <p:nvSpPr>
          <p:cNvPr id="5" name="Footer Placeholder 4"/>
          <p:cNvSpPr>
            <a:spLocks noGrp="1"/>
          </p:cNvSpPr>
          <p:nvPr>
            <p:ph type="ftr" sz="quarter" idx="11"/>
          </p:nvPr>
        </p:nvSpPr>
        <p:spPr>
          <a:xfrm>
            <a:off x="510241" y="5936189"/>
            <a:ext cx="4518959" cy="365125"/>
          </a:xfrm>
        </p:spPr>
        <p:txBody>
          <a:bodyPr/>
          <a:lstStyle/>
          <a:p>
            <a:endParaRPr lang="pt-BR"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1716838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BE"/>
          </a:p>
        </p:txBody>
      </p:sp>
      <p:sp>
        <p:nvSpPr>
          <p:cNvPr id="4" name="Date Placeholder 3"/>
          <p:cNvSpPr>
            <a:spLocks noGrp="1"/>
          </p:cNvSpPr>
          <p:nvPr>
            <p:ph type="dt" sz="half" idx="10"/>
          </p:nvPr>
        </p:nvSpPr>
        <p:spPr/>
        <p:txBody>
          <a:bodyPr/>
          <a:lstStyle/>
          <a:p>
            <a:fld id="{6F0DA8BB-0D18-469F-8022-DD923457DE3A}" type="datetimeFigureOut">
              <a:rPr lang="nl-BE"/>
              <a:t>20/09/2017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34735262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a:t>20/09/2017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616185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0DA8BB-0D18-469F-8022-DD923457DE3A}" type="datetimeFigureOut">
              <a:rPr lang="nl-BE"/>
              <a:t>20/09/2017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41361759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p:cNvSpPr>
            <a:spLocks noGrp="1"/>
          </p:cNvSpPr>
          <p:nvPr>
            <p:ph type="dt" sz="half" idx="10"/>
          </p:nvPr>
        </p:nvSpPr>
        <p:spPr/>
        <p:txBody>
          <a:bodyPr/>
          <a:lstStyle/>
          <a:p>
            <a:fld id="{6F0DA8BB-0D18-469F-8022-DD923457DE3A}" type="datetimeFigureOut">
              <a:rPr lang="nl-BE"/>
              <a:t>20/09/2017</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125048530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6"/>
          <p:cNvSpPr>
            <a:spLocks noGrp="1"/>
          </p:cNvSpPr>
          <p:nvPr>
            <p:ph type="dt" sz="half" idx="10"/>
          </p:nvPr>
        </p:nvSpPr>
        <p:spPr/>
        <p:txBody>
          <a:bodyPr/>
          <a:lstStyle/>
          <a:p>
            <a:fld id="{6F0DA8BB-0D18-469F-8022-DD923457DE3A}" type="datetimeFigureOut">
              <a:rPr lang="nl-BE"/>
              <a:t>20/09/2017</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565044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5029144" y="5936188"/>
            <a:ext cx="2057400" cy="365125"/>
          </a:xfrm>
        </p:spPr>
        <p:txBody>
          <a:bodyPr/>
          <a:lstStyle/>
          <a:p>
            <a:endParaRPr lang="pt-BR" dirty="0"/>
          </a:p>
        </p:txBody>
      </p:sp>
      <p:sp>
        <p:nvSpPr>
          <p:cNvPr id="5" name="Footer Placeholder 4"/>
          <p:cNvSpPr>
            <a:spLocks noGrp="1"/>
          </p:cNvSpPr>
          <p:nvPr>
            <p:ph type="ftr" sz="quarter" idx="11"/>
          </p:nvPr>
        </p:nvSpPr>
        <p:spPr>
          <a:xfrm>
            <a:off x="510241" y="5936189"/>
            <a:ext cx="4518959" cy="365125"/>
          </a:xfrm>
        </p:spPr>
        <p:txBody>
          <a:bodyPr/>
          <a:lstStyle/>
          <a:p>
            <a:endParaRPr lang="pt-BR"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6177728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Date Placeholder 2"/>
          <p:cNvSpPr>
            <a:spLocks noGrp="1"/>
          </p:cNvSpPr>
          <p:nvPr>
            <p:ph type="dt" sz="half" idx="10"/>
          </p:nvPr>
        </p:nvSpPr>
        <p:spPr/>
        <p:txBody>
          <a:bodyPr/>
          <a:lstStyle/>
          <a:p>
            <a:fld id="{6F0DA8BB-0D18-469F-8022-DD923457DE3A}" type="datetimeFigureOut">
              <a:rPr lang="nl-BE"/>
              <a:t>20/09/2017</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27716612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DA8BB-0D18-469F-8022-DD923457DE3A}" type="datetimeFigureOut">
              <a:rPr lang="nl-BE"/>
              <a:t>20/09/2017</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36465065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0DA8BB-0D18-469F-8022-DD923457DE3A}" type="datetimeFigureOut">
              <a:rPr lang="nl-BE"/>
              <a:t>20/09/2017</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15782866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0DA8BB-0D18-469F-8022-DD923457DE3A}" type="datetimeFigureOut">
              <a:rPr lang="nl-BE"/>
              <a:t>20/09/2017</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1350932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a:t>20/09/2017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28023331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a:t>20/09/2017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2141523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33794" name="Group 2">
            <a:extLst>
              <a:ext uri="{FF2B5EF4-FFF2-40B4-BE49-F238E27FC236}">
                <a16:creationId xmlns:a16="http://schemas.microsoft.com/office/drawing/2014/main" id="{DB710D90-D9B1-4FF2-8F62-39429C72D208}"/>
              </a:ext>
            </a:extLst>
          </p:cNvPr>
          <p:cNvGrpSpPr>
            <a:grpSpLocks/>
          </p:cNvGrpSpPr>
          <p:nvPr/>
        </p:nvGrpSpPr>
        <p:grpSpPr bwMode="auto">
          <a:xfrm>
            <a:off x="0" y="0"/>
            <a:ext cx="9144000" cy="6934200"/>
            <a:chOff x="0" y="0"/>
            <a:chExt cx="5760" cy="4368"/>
          </a:xfrm>
        </p:grpSpPr>
        <p:sp>
          <p:nvSpPr>
            <p:cNvPr id="33795" name="Freeform 3">
              <a:extLst>
                <a:ext uri="{FF2B5EF4-FFF2-40B4-BE49-F238E27FC236}">
                  <a16:creationId xmlns:a16="http://schemas.microsoft.com/office/drawing/2014/main" id="{A57FD3D9-F6BE-40B7-8CA6-F01072E7FEE4}"/>
                </a:ext>
              </a:extLst>
            </p:cNvPr>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796" name="Freeform 4">
              <a:extLst>
                <a:ext uri="{FF2B5EF4-FFF2-40B4-BE49-F238E27FC236}">
                  <a16:creationId xmlns:a16="http://schemas.microsoft.com/office/drawing/2014/main" id="{0C5EF631-90A4-4261-99E6-93E8DA033F84}"/>
                </a:ext>
              </a:extLst>
            </p:cNvPr>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797" name="Freeform 5">
              <a:extLst>
                <a:ext uri="{FF2B5EF4-FFF2-40B4-BE49-F238E27FC236}">
                  <a16:creationId xmlns:a16="http://schemas.microsoft.com/office/drawing/2014/main" id="{0069FE83-BD31-4EF9-986B-A45612A7626D}"/>
                </a:ext>
              </a:extLst>
            </p:cNvPr>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798" name="Freeform 6">
              <a:extLst>
                <a:ext uri="{FF2B5EF4-FFF2-40B4-BE49-F238E27FC236}">
                  <a16:creationId xmlns:a16="http://schemas.microsoft.com/office/drawing/2014/main" id="{16ABEEEB-88DA-4992-A121-1E8025D94E4F}"/>
                </a:ext>
              </a:extLst>
            </p:cNvPr>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799" name="Freeform 7">
              <a:extLst>
                <a:ext uri="{FF2B5EF4-FFF2-40B4-BE49-F238E27FC236}">
                  <a16:creationId xmlns:a16="http://schemas.microsoft.com/office/drawing/2014/main" id="{A2DACF94-6838-45F9-A3C1-EC86C36E1B43}"/>
                </a:ext>
              </a:extLst>
            </p:cNvPr>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00" name="Freeform 8">
              <a:extLst>
                <a:ext uri="{FF2B5EF4-FFF2-40B4-BE49-F238E27FC236}">
                  <a16:creationId xmlns:a16="http://schemas.microsoft.com/office/drawing/2014/main" id="{0076D6E7-D26D-49E0-A9FF-7626B51FFB91}"/>
                </a:ext>
              </a:extLst>
            </p:cNvPr>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01" name="Freeform 9">
              <a:extLst>
                <a:ext uri="{FF2B5EF4-FFF2-40B4-BE49-F238E27FC236}">
                  <a16:creationId xmlns:a16="http://schemas.microsoft.com/office/drawing/2014/main" id="{13281188-D8DB-4BF7-8A72-0A01E078BA49}"/>
                </a:ext>
              </a:extLst>
            </p:cNvPr>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02" name="Freeform 10">
              <a:extLst>
                <a:ext uri="{FF2B5EF4-FFF2-40B4-BE49-F238E27FC236}">
                  <a16:creationId xmlns:a16="http://schemas.microsoft.com/office/drawing/2014/main" id="{DBE8D3A0-F211-4A29-B8F6-0EC7E42967BD}"/>
                </a:ext>
              </a:extLst>
            </p:cNvPr>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03" name="Freeform 11">
              <a:extLst>
                <a:ext uri="{FF2B5EF4-FFF2-40B4-BE49-F238E27FC236}">
                  <a16:creationId xmlns:a16="http://schemas.microsoft.com/office/drawing/2014/main" id="{739AC4C5-1383-496F-86EF-5C62E29451BC}"/>
                </a:ext>
              </a:extLst>
            </p:cNvPr>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04" name="Rectangle 12">
              <a:extLst>
                <a:ext uri="{FF2B5EF4-FFF2-40B4-BE49-F238E27FC236}">
                  <a16:creationId xmlns:a16="http://schemas.microsoft.com/office/drawing/2014/main" id="{34A573C4-2F16-4CF0-A73B-E370BC4FB447}"/>
                </a:ext>
              </a:extLst>
            </p:cNvPr>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33805" name="Rectangle 13">
              <a:extLst>
                <a:ext uri="{FF2B5EF4-FFF2-40B4-BE49-F238E27FC236}">
                  <a16:creationId xmlns:a16="http://schemas.microsoft.com/office/drawing/2014/main" id="{B0EBCF37-3820-44A4-A1BF-CC5E57154D78}"/>
                </a:ext>
              </a:extLst>
            </p:cNvPr>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33806" name="Freeform 14">
              <a:extLst>
                <a:ext uri="{FF2B5EF4-FFF2-40B4-BE49-F238E27FC236}">
                  <a16:creationId xmlns:a16="http://schemas.microsoft.com/office/drawing/2014/main" id="{E72BF39A-5CE8-4808-B3FA-914AAEC5136D}"/>
                </a:ext>
              </a:extLst>
            </p:cNvPr>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07" name="Freeform 15">
              <a:extLst>
                <a:ext uri="{FF2B5EF4-FFF2-40B4-BE49-F238E27FC236}">
                  <a16:creationId xmlns:a16="http://schemas.microsoft.com/office/drawing/2014/main" id="{541A614D-9C16-48C7-B02A-C8A3DEF34789}"/>
                </a:ext>
              </a:extLst>
            </p:cNvPr>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08" name="Freeform 16">
              <a:extLst>
                <a:ext uri="{FF2B5EF4-FFF2-40B4-BE49-F238E27FC236}">
                  <a16:creationId xmlns:a16="http://schemas.microsoft.com/office/drawing/2014/main" id="{ACE6A90E-93FF-4298-9453-F9C0C10250CB}"/>
                </a:ext>
              </a:extLst>
            </p:cNvPr>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09" name="Freeform 17">
              <a:extLst>
                <a:ext uri="{FF2B5EF4-FFF2-40B4-BE49-F238E27FC236}">
                  <a16:creationId xmlns:a16="http://schemas.microsoft.com/office/drawing/2014/main" id="{FD718D8C-65FA-415B-B051-44360E0A644D}"/>
                </a:ext>
              </a:extLst>
            </p:cNvPr>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10" name="Freeform 18">
              <a:extLst>
                <a:ext uri="{FF2B5EF4-FFF2-40B4-BE49-F238E27FC236}">
                  <a16:creationId xmlns:a16="http://schemas.microsoft.com/office/drawing/2014/main" id="{44F4F9F9-3E9F-412C-A325-3BB9921F24CE}"/>
                </a:ext>
              </a:extLst>
            </p:cNvPr>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11" name="Freeform 19">
              <a:extLst>
                <a:ext uri="{FF2B5EF4-FFF2-40B4-BE49-F238E27FC236}">
                  <a16:creationId xmlns:a16="http://schemas.microsoft.com/office/drawing/2014/main" id="{91969AE2-800B-456E-8A75-937438501B47}"/>
                </a:ext>
              </a:extLst>
            </p:cNvPr>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12" name="Freeform 20">
              <a:extLst>
                <a:ext uri="{FF2B5EF4-FFF2-40B4-BE49-F238E27FC236}">
                  <a16:creationId xmlns:a16="http://schemas.microsoft.com/office/drawing/2014/main" id="{FE22E95F-75BA-4B10-AFFF-4EB8956D9382}"/>
                </a:ext>
              </a:extLst>
            </p:cNvPr>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sp>
        <p:nvSpPr>
          <p:cNvPr id="33813" name="Rectangle 21">
            <a:extLst>
              <a:ext uri="{FF2B5EF4-FFF2-40B4-BE49-F238E27FC236}">
                <a16:creationId xmlns:a16="http://schemas.microsoft.com/office/drawing/2014/main" id="{AE539308-060E-4A0D-AF29-147001841EC7}"/>
              </a:ext>
            </a:extLst>
          </p:cNvPr>
          <p:cNvSpPr>
            <a:spLocks noGrp="1" noChangeArrowheads="1"/>
          </p:cNvSpPr>
          <p:nvPr>
            <p:ph type="ctrTitle" sz="quarter"/>
          </p:nvPr>
        </p:nvSpPr>
        <p:spPr>
          <a:xfrm>
            <a:off x="685800" y="1828800"/>
            <a:ext cx="7772400" cy="1736725"/>
          </a:xfrm>
        </p:spPr>
        <p:txBody>
          <a:bodyPr/>
          <a:lstStyle>
            <a:lvl1pPr>
              <a:defRPr sz="5400"/>
            </a:lvl1pPr>
          </a:lstStyle>
          <a:p>
            <a:pPr lvl="0"/>
            <a:r>
              <a:rPr lang="pt-BR" altLang="pt-BR" noProof="0"/>
              <a:t>Clique para editar o estilo do título mestre</a:t>
            </a:r>
          </a:p>
        </p:txBody>
      </p:sp>
      <p:sp>
        <p:nvSpPr>
          <p:cNvPr id="33814" name="Rectangle 22">
            <a:extLst>
              <a:ext uri="{FF2B5EF4-FFF2-40B4-BE49-F238E27FC236}">
                <a16:creationId xmlns:a16="http://schemas.microsoft.com/office/drawing/2014/main" id="{45CBEA60-B30B-40D5-A551-C3DEFDDD8DA0}"/>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pt-BR" altLang="pt-BR" noProof="0"/>
              <a:t>Clique para editar o estilo do subtítulo mestre</a:t>
            </a:r>
          </a:p>
        </p:txBody>
      </p:sp>
      <p:sp>
        <p:nvSpPr>
          <p:cNvPr id="33815" name="Rectangle 23">
            <a:extLst>
              <a:ext uri="{FF2B5EF4-FFF2-40B4-BE49-F238E27FC236}">
                <a16:creationId xmlns:a16="http://schemas.microsoft.com/office/drawing/2014/main" id="{DDCF563E-91A4-40FB-9AC0-997566C93527}"/>
              </a:ext>
            </a:extLst>
          </p:cNvPr>
          <p:cNvSpPr>
            <a:spLocks noGrp="1" noChangeArrowheads="1"/>
          </p:cNvSpPr>
          <p:nvPr>
            <p:ph type="dt" sz="quarter" idx="2"/>
          </p:nvPr>
        </p:nvSpPr>
        <p:spPr/>
        <p:txBody>
          <a:bodyPr/>
          <a:lstStyle>
            <a:lvl1pPr>
              <a:defRPr/>
            </a:lvl1pPr>
          </a:lstStyle>
          <a:p>
            <a:fld id="{76965DA0-E046-48F7-9091-B449FEA8F825}" type="datetimeFigureOut">
              <a:rPr lang="pt-BR" altLang="pt-BR"/>
              <a:pPr/>
              <a:t>20/09/2017</a:t>
            </a:fld>
            <a:endParaRPr lang="pt-BR" altLang="pt-BR"/>
          </a:p>
        </p:txBody>
      </p:sp>
      <p:sp>
        <p:nvSpPr>
          <p:cNvPr id="33816" name="Rectangle 24">
            <a:extLst>
              <a:ext uri="{FF2B5EF4-FFF2-40B4-BE49-F238E27FC236}">
                <a16:creationId xmlns:a16="http://schemas.microsoft.com/office/drawing/2014/main" id="{6FFD44D2-0838-4F84-BC78-87B5B3F14BF0}"/>
              </a:ext>
            </a:extLst>
          </p:cNvPr>
          <p:cNvSpPr>
            <a:spLocks noGrp="1" noChangeArrowheads="1"/>
          </p:cNvSpPr>
          <p:nvPr>
            <p:ph type="ftr" sz="quarter" idx="3"/>
          </p:nvPr>
        </p:nvSpPr>
        <p:spPr/>
        <p:txBody>
          <a:bodyPr/>
          <a:lstStyle>
            <a:lvl1pPr>
              <a:defRPr/>
            </a:lvl1pPr>
          </a:lstStyle>
          <a:p>
            <a:endParaRPr lang="pt-BR" altLang="pt-BR"/>
          </a:p>
        </p:txBody>
      </p:sp>
      <p:sp>
        <p:nvSpPr>
          <p:cNvPr id="33817" name="Rectangle 25">
            <a:extLst>
              <a:ext uri="{FF2B5EF4-FFF2-40B4-BE49-F238E27FC236}">
                <a16:creationId xmlns:a16="http://schemas.microsoft.com/office/drawing/2014/main" id="{DA97BD85-CDF5-4DEF-A504-A44D2A386CE6}"/>
              </a:ext>
            </a:extLst>
          </p:cNvPr>
          <p:cNvSpPr>
            <a:spLocks noGrp="1" noChangeArrowheads="1"/>
          </p:cNvSpPr>
          <p:nvPr>
            <p:ph type="sldNum" sz="quarter" idx="4"/>
          </p:nvPr>
        </p:nvSpPr>
        <p:spPr/>
        <p:txBody>
          <a:bodyPr/>
          <a:lstStyle>
            <a:lvl1pPr>
              <a:defRPr/>
            </a:lvl1pPr>
          </a:lstStyle>
          <a:p>
            <a:fld id="{3D8270C1-8D1B-4103-B98E-8C176063E81B}" type="slidenum">
              <a:rPr lang="pt-BR" altLang="pt-BR"/>
              <a:pPr/>
              <a:t>‹nº›</a:t>
            </a:fld>
            <a:endParaRPr lang="pt-BR" altLang="pt-BR"/>
          </a:p>
        </p:txBody>
      </p:sp>
    </p:spTree>
    <p:extLst>
      <p:ext uri="{BB962C8B-B14F-4D97-AF65-F5344CB8AC3E}">
        <p14:creationId xmlns:p14="http://schemas.microsoft.com/office/powerpoint/2010/main" val="10573724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DE92F5-4515-491F-A759-53B07A04B33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6DBA71B-BB5B-439B-BF8D-951D1DAD7720}"/>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F3020AD-D381-4769-B57F-FB96EEE2483B}"/>
              </a:ext>
            </a:extLst>
          </p:cNvPr>
          <p:cNvSpPr>
            <a:spLocks noGrp="1"/>
          </p:cNvSpPr>
          <p:nvPr>
            <p:ph type="dt" sz="half" idx="10"/>
          </p:nvPr>
        </p:nvSpPr>
        <p:spPr/>
        <p:txBody>
          <a:bodyPr/>
          <a:lstStyle>
            <a:lvl1pPr>
              <a:defRPr/>
            </a:lvl1pPr>
          </a:lstStyle>
          <a:p>
            <a:fld id="{204E421F-3E4B-4ADB-BFF7-9F081588DD3E}" type="datetimeFigureOut">
              <a:rPr lang="pt-BR" altLang="pt-BR"/>
              <a:pPr/>
              <a:t>20/09/2017</a:t>
            </a:fld>
            <a:endParaRPr lang="pt-BR" altLang="pt-BR"/>
          </a:p>
        </p:txBody>
      </p:sp>
      <p:sp>
        <p:nvSpPr>
          <p:cNvPr id="5" name="Espaço Reservado para Rodapé 4">
            <a:extLst>
              <a:ext uri="{FF2B5EF4-FFF2-40B4-BE49-F238E27FC236}">
                <a16:creationId xmlns:a16="http://schemas.microsoft.com/office/drawing/2014/main" id="{6E52DF7B-7E12-447C-AA80-78BBABCE763A}"/>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51CD4839-159E-4E92-A5BA-8FE8421007FC}"/>
              </a:ext>
            </a:extLst>
          </p:cNvPr>
          <p:cNvSpPr>
            <a:spLocks noGrp="1"/>
          </p:cNvSpPr>
          <p:nvPr>
            <p:ph type="sldNum" sz="quarter" idx="12"/>
          </p:nvPr>
        </p:nvSpPr>
        <p:spPr/>
        <p:txBody>
          <a:bodyPr/>
          <a:lstStyle>
            <a:lvl1pPr>
              <a:defRPr/>
            </a:lvl1pPr>
          </a:lstStyle>
          <a:p>
            <a:fld id="{8E6007CB-5AAE-426C-95D6-EB566D331629}" type="slidenum">
              <a:rPr lang="pt-BR" altLang="pt-BR"/>
              <a:pPr/>
              <a:t>‹nº›</a:t>
            </a:fld>
            <a:endParaRPr lang="pt-BR" altLang="pt-BR"/>
          </a:p>
        </p:txBody>
      </p:sp>
    </p:spTree>
    <p:extLst>
      <p:ext uri="{BB962C8B-B14F-4D97-AF65-F5344CB8AC3E}">
        <p14:creationId xmlns:p14="http://schemas.microsoft.com/office/powerpoint/2010/main" val="6377795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B4FCE-02ED-4EFC-8F41-996E76B7C80C}"/>
              </a:ext>
            </a:extLst>
          </p:cNvPr>
          <p:cNvSpPr>
            <a:spLocks noGrp="1"/>
          </p:cNvSpPr>
          <p:nvPr>
            <p:ph type="title"/>
          </p:nvPr>
        </p:nvSpPr>
        <p:spPr>
          <a:xfrm>
            <a:off x="623888" y="1709738"/>
            <a:ext cx="78867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3CAC4BB9-A9D4-4020-8871-1ADB5F3225D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Editar estilos de texto Mestre</a:t>
            </a:r>
          </a:p>
        </p:txBody>
      </p:sp>
      <p:sp>
        <p:nvSpPr>
          <p:cNvPr id="4" name="Espaço Reservado para Data 3">
            <a:extLst>
              <a:ext uri="{FF2B5EF4-FFF2-40B4-BE49-F238E27FC236}">
                <a16:creationId xmlns:a16="http://schemas.microsoft.com/office/drawing/2014/main" id="{D96198DB-28AD-467B-AEF9-CF2243501337}"/>
              </a:ext>
            </a:extLst>
          </p:cNvPr>
          <p:cNvSpPr>
            <a:spLocks noGrp="1"/>
          </p:cNvSpPr>
          <p:nvPr>
            <p:ph type="dt" sz="half" idx="10"/>
          </p:nvPr>
        </p:nvSpPr>
        <p:spPr/>
        <p:txBody>
          <a:bodyPr/>
          <a:lstStyle>
            <a:lvl1pPr>
              <a:defRPr/>
            </a:lvl1pPr>
          </a:lstStyle>
          <a:p>
            <a:fld id="{5B1A4086-D1E5-4A74-9F23-EEFA23B75E77}" type="datetimeFigureOut">
              <a:rPr lang="pt-BR" altLang="pt-BR"/>
              <a:pPr/>
              <a:t>20/09/2017</a:t>
            </a:fld>
            <a:endParaRPr lang="pt-BR" altLang="pt-BR"/>
          </a:p>
        </p:txBody>
      </p:sp>
      <p:sp>
        <p:nvSpPr>
          <p:cNvPr id="5" name="Espaço Reservado para Rodapé 4">
            <a:extLst>
              <a:ext uri="{FF2B5EF4-FFF2-40B4-BE49-F238E27FC236}">
                <a16:creationId xmlns:a16="http://schemas.microsoft.com/office/drawing/2014/main" id="{AB3EAE0A-FB5F-4E5B-9551-8656699BC0C0}"/>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BC152CE0-9039-44DB-8CCF-505F8AA44B60}"/>
              </a:ext>
            </a:extLst>
          </p:cNvPr>
          <p:cNvSpPr>
            <a:spLocks noGrp="1"/>
          </p:cNvSpPr>
          <p:nvPr>
            <p:ph type="sldNum" sz="quarter" idx="12"/>
          </p:nvPr>
        </p:nvSpPr>
        <p:spPr/>
        <p:txBody>
          <a:bodyPr/>
          <a:lstStyle>
            <a:lvl1pPr>
              <a:defRPr/>
            </a:lvl1pPr>
          </a:lstStyle>
          <a:p>
            <a:fld id="{FA667ECE-2F71-42F2-ACFA-26DD0CD90CBF}" type="slidenum">
              <a:rPr lang="pt-BR" altLang="pt-BR"/>
              <a:pPr/>
              <a:t>‹nº›</a:t>
            </a:fld>
            <a:endParaRPr lang="pt-BR" altLang="pt-BR"/>
          </a:p>
        </p:txBody>
      </p:sp>
    </p:spTree>
    <p:extLst>
      <p:ext uri="{BB962C8B-B14F-4D97-AF65-F5344CB8AC3E}">
        <p14:creationId xmlns:p14="http://schemas.microsoft.com/office/powerpoint/2010/main" val="3613253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B29C67-211A-47C8-A3C5-594A344980E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21F7647-9D76-4F4A-AEDB-FBFDE169C6DC}"/>
              </a:ext>
            </a:extLst>
          </p:cNvPr>
          <p:cNvSpPr>
            <a:spLocks noGrp="1"/>
          </p:cNvSpPr>
          <p:nvPr>
            <p:ph sz="half" idx="1"/>
          </p:nvPr>
        </p:nvSpPr>
        <p:spPr>
          <a:xfrm>
            <a:off x="457200" y="1600200"/>
            <a:ext cx="4038600" cy="453072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B3EC246-554D-497B-838F-2E499997C379}"/>
              </a:ext>
            </a:extLst>
          </p:cNvPr>
          <p:cNvSpPr>
            <a:spLocks noGrp="1"/>
          </p:cNvSpPr>
          <p:nvPr>
            <p:ph sz="half" idx="2"/>
          </p:nvPr>
        </p:nvSpPr>
        <p:spPr>
          <a:xfrm>
            <a:off x="4648200" y="1600200"/>
            <a:ext cx="4038600" cy="453072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5F2AA4F-FEAF-4C69-B7E5-BFE8C478F7BD}"/>
              </a:ext>
            </a:extLst>
          </p:cNvPr>
          <p:cNvSpPr>
            <a:spLocks noGrp="1"/>
          </p:cNvSpPr>
          <p:nvPr>
            <p:ph type="dt" sz="half" idx="10"/>
          </p:nvPr>
        </p:nvSpPr>
        <p:spPr/>
        <p:txBody>
          <a:bodyPr/>
          <a:lstStyle>
            <a:lvl1pPr>
              <a:defRPr/>
            </a:lvl1pPr>
          </a:lstStyle>
          <a:p>
            <a:fld id="{C33D549B-A618-4599-860F-2F9E061FBD4C}" type="datetimeFigureOut">
              <a:rPr lang="pt-BR" altLang="pt-BR"/>
              <a:pPr/>
              <a:t>20/09/2017</a:t>
            </a:fld>
            <a:endParaRPr lang="pt-BR" altLang="pt-BR"/>
          </a:p>
        </p:txBody>
      </p:sp>
      <p:sp>
        <p:nvSpPr>
          <p:cNvPr id="6" name="Espaço Reservado para Rodapé 5">
            <a:extLst>
              <a:ext uri="{FF2B5EF4-FFF2-40B4-BE49-F238E27FC236}">
                <a16:creationId xmlns:a16="http://schemas.microsoft.com/office/drawing/2014/main" id="{A88B7766-568E-481C-A656-AAEA7E0C59EF}"/>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0C6E258A-DB2D-4587-AD10-C5A956A53366}"/>
              </a:ext>
            </a:extLst>
          </p:cNvPr>
          <p:cNvSpPr>
            <a:spLocks noGrp="1"/>
          </p:cNvSpPr>
          <p:nvPr>
            <p:ph type="sldNum" sz="quarter" idx="12"/>
          </p:nvPr>
        </p:nvSpPr>
        <p:spPr/>
        <p:txBody>
          <a:bodyPr/>
          <a:lstStyle>
            <a:lvl1pPr>
              <a:defRPr/>
            </a:lvl1pPr>
          </a:lstStyle>
          <a:p>
            <a:fld id="{A877D9B8-22A5-4E9A-8AA6-AE0AE382AFB5}" type="slidenum">
              <a:rPr lang="pt-BR" altLang="pt-BR"/>
              <a:pPr/>
              <a:t>‹nº›</a:t>
            </a:fld>
            <a:endParaRPr lang="pt-BR" altLang="pt-BR"/>
          </a:p>
        </p:txBody>
      </p:sp>
    </p:spTree>
    <p:extLst>
      <p:ext uri="{BB962C8B-B14F-4D97-AF65-F5344CB8AC3E}">
        <p14:creationId xmlns:p14="http://schemas.microsoft.com/office/powerpoint/2010/main" val="3176093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pt-BR"/>
              <a:t>Clique para editar o título mestre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4555655" y="5936188"/>
            <a:ext cx="2057400" cy="365125"/>
          </a:xfrm>
        </p:spPr>
        <p:txBody>
          <a:bodyPr/>
          <a:lstStyle/>
          <a:p>
            <a:endParaRPr lang="pt-BR" dirty="0"/>
          </a:p>
        </p:txBody>
      </p:sp>
      <p:sp>
        <p:nvSpPr>
          <p:cNvPr id="5" name="Footer Placeholder 4"/>
          <p:cNvSpPr>
            <a:spLocks noGrp="1"/>
          </p:cNvSpPr>
          <p:nvPr>
            <p:ph type="ftr" sz="quarter" idx="11"/>
          </p:nvPr>
        </p:nvSpPr>
        <p:spPr>
          <a:xfrm>
            <a:off x="533401" y="5936189"/>
            <a:ext cx="4021666" cy="365125"/>
          </a:xfrm>
        </p:spPr>
        <p:txBody>
          <a:bodyPr/>
          <a:lstStyle/>
          <a:p>
            <a:endParaRPr lang="pt-BR" dirty="0"/>
          </a:p>
        </p:txBody>
      </p:sp>
      <p:sp>
        <p:nvSpPr>
          <p:cNvPr id="6" name="Slide Number Placeholder 5"/>
          <p:cNvSpPr>
            <a:spLocks noGrp="1"/>
          </p:cNvSpPr>
          <p:nvPr>
            <p:ph type="sldNum" sz="quarter" idx="12"/>
          </p:nvPr>
        </p:nvSpPr>
        <p:spPr>
          <a:xfrm>
            <a:off x="7010399" y="2750337"/>
            <a:ext cx="1370293" cy="1356442"/>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18471517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3C328D-AB42-46DD-B334-F50594B2E35A}"/>
              </a:ext>
            </a:extLst>
          </p:cNvPr>
          <p:cNvSpPr>
            <a:spLocks noGrp="1"/>
          </p:cNvSpPr>
          <p:nvPr>
            <p:ph type="title"/>
          </p:nvPr>
        </p:nvSpPr>
        <p:spPr>
          <a:xfrm>
            <a:off x="630238" y="365125"/>
            <a:ext cx="78867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3F75C1A8-FFF4-4086-B623-4DACADA7053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BFBE78B1-B0DA-49D6-8667-14A4995875D2}"/>
              </a:ext>
            </a:extLst>
          </p:cNvPr>
          <p:cNvSpPr>
            <a:spLocks noGrp="1"/>
          </p:cNvSpPr>
          <p:nvPr>
            <p:ph sz="half" idx="2"/>
          </p:nvPr>
        </p:nvSpPr>
        <p:spPr>
          <a:xfrm>
            <a:off x="630238" y="2505075"/>
            <a:ext cx="386873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79281F55-1568-4CCA-AFBA-14D4517DD6D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8603DE65-1AEA-441D-A6BA-F08288385BC0}"/>
              </a:ext>
            </a:extLst>
          </p:cNvPr>
          <p:cNvSpPr>
            <a:spLocks noGrp="1"/>
          </p:cNvSpPr>
          <p:nvPr>
            <p:ph sz="quarter" idx="4"/>
          </p:nvPr>
        </p:nvSpPr>
        <p:spPr>
          <a:xfrm>
            <a:off x="4629150" y="2505075"/>
            <a:ext cx="38877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9D24140-80B1-4DF8-958C-493306C85176}"/>
              </a:ext>
            </a:extLst>
          </p:cNvPr>
          <p:cNvSpPr>
            <a:spLocks noGrp="1"/>
          </p:cNvSpPr>
          <p:nvPr>
            <p:ph type="dt" sz="half" idx="10"/>
          </p:nvPr>
        </p:nvSpPr>
        <p:spPr/>
        <p:txBody>
          <a:bodyPr/>
          <a:lstStyle>
            <a:lvl1pPr>
              <a:defRPr/>
            </a:lvl1pPr>
          </a:lstStyle>
          <a:p>
            <a:fld id="{70059A2A-7753-4467-98F3-F789AA53DEC5}" type="datetimeFigureOut">
              <a:rPr lang="pt-BR" altLang="pt-BR"/>
              <a:pPr/>
              <a:t>20/09/2017</a:t>
            </a:fld>
            <a:endParaRPr lang="pt-BR" altLang="pt-BR"/>
          </a:p>
        </p:txBody>
      </p:sp>
      <p:sp>
        <p:nvSpPr>
          <p:cNvPr id="8" name="Espaço Reservado para Rodapé 7">
            <a:extLst>
              <a:ext uri="{FF2B5EF4-FFF2-40B4-BE49-F238E27FC236}">
                <a16:creationId xmlns:a16="http://schemas.microsoft.com/office/drawing/2014/main" id="{C80858B0-F4C3-4C79-AAAA-0F2666EAEBE9}"/>
              </a:ext>
            </a:extLst>
          </p:cNvPr>
          <p:cNvSpPr>
            <a:spLocks noGrp="1"/>
          </p:cNvSpPr>
          <p:nvPr>
            <p:ph type="ftr" sz="quarter" idx="11"/>
          </p:nvPr>
        </p:nvSpPr>
        <p:spPr/>
        <p:txBody>
          <a:bodyPr/>
          <a:lstStyle>
            <a:lvl1pPr>
              <a:defRPr/>
            </a:lvl1pPr>
          </a:lstStyle>
          <a:p>
            <a:endParaRPr lang="pt-BR" altLang="pt-BR"/>
          </a:p>
        </p:txBody>
      </p:sp>
      <p:sp>
        <p:nvSpPr>
          <p:cNvPr id="9" name="Espaço Reservado para Número de Slide 8">
            <a:extLst>
              <a:ext uri="{FF2B5EF4-FFF2-40B4-BE49-F238E27FC236}">
                <a16:creationId xmlns:a16="http://schemas.microsoft.com/office/drawing/2014/main" id="{35242CBF-02F7-442E-8FB4-0C03596AEAFC}"/>
              </a:ext>
            </a:extLst>
          </p:cNvPr>
          <p:cNvSpPr>
            <a:spLocks noGrp="1"/>
          </p:cNvSpPr>
          <p:nvPr>
            <p:ph type="sldNum" sz="quarter" idx="12"/>
          </p:nvPr>
        </p:nvSpPr>
        <p:spPr/>
        <p:txBody>
          <a:bodyPr/>
          <a:lstStyle>
            <a:lvl1pPr>
              <a:defRPr/>
            </a:lvl1pPr>
          </a:lstStyle>
          <a:p>
            <a:fld id="{BF51C7C3-DA53-47DC-B45E-2F523D57857C}" type="slidenum">
              <a:rPr lang="pt-BR" altLang="pt-BR"/>
              <a:pPr/>
              <a:t>‹nº›</a:t>
            </a:fld>
            <a:endParaRPr lang="pt-BR" altLang="pt-BR"/>
          </a:p>
        </p:txBody>
      </p:sp>
    </p:spTree>
    <p:extLst>
      <p:ext uri="{BB962C8B-B14F-4D97-AF65-F5344CB8AC3E}">
        <p14:creationId xmlns:p14="http://schemas.microsoft.com/office/powerpoint/2010/main" val="42886754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2B9E38-FFE1-4C68-9143-AA2C2D4A4F06}"/>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C6F0787-A654-409E-8312-267CE755E694}"/>
              </a:ext>
            </a:extLst>
          </p:cNvPr>
          <p:cNvSpPr>
            <a:spLocks noGrp="1"/>
          </p:cNvSpPr>
          <p:nvPr>
            <p:ph type="dt" sz="half" idx="10"/>
          </p:nvPr>
        </p:nvSpPr>
        <p:spPr/>
        <p:txBody>
          <a:bodyPr/>
          <a:lstStyle>
            <a:lvl1pPr>
              <a:defRPr/>
            </a:lvl1pPr>
          </a:lstStyle>
          <a:p>
            <a:fld id="{A9461E08-1E14-42E5-8F0D-CB83D3907115}" type="datetimeFigureOut">
              <a:rPr lang="pt-BR" altLang="pt-BR"/>
              <a:pPr/>
              <a:t>20/09/2017</a:t>
            </a:fld>
            <a:endParaRPr lang="pt-BR" altLang="pt-BR"/>
          </a:p>
        </p:txBody>
      </p:sp>
      <p:sp>
        <p:nvSpPr>
          <p:cNvPr id="4" name="Espaço Reservado para Rodapé 3">
            <a:extLst>
              <a:ext uri="{FF2B5EF4-FFF2-40B4-BE49-F238E27FC236}">
                <a16:creationId xmlns:a16="http://schemas.microsoft.com/office/drawing/2014/main" id="{9E67B420-BD41-408D-828D-61A39921C411}"/>
              </a:ext>
            </a:extLst>
          </p:cNvPr>
          <p:cNvSpPr>
            <a:spLocks noGrp="1"/>
          </p:cNvSpPr>
          <p:nvPr>
            <p:ph type="ftr" sz="quarter" idx="11"/>
          </p:nvPr>
        </p:nvSpPr>
        <p:spPr/>
        <p:txBody>
          <a:bodyPr/>
          <a:lstStyle>
            <a:lvl1pPr>
              <a:defRPr/>
            </a:lvl1pPr>
          </a:lstStyle>
          <a:p>
            <a:endParaRPr lang="pt-BR" altLang="pt-BR"/>
          </a:p>
        </p:txBody>
      </p:sp>
      <p:sp>
        <p:nvSpPr>
          <p:cNvPr id="5" name="Espaço Reservado para Número de Slide 4">
            <a:extLst>
              <a:ext uri="{FF2B5EF4-FFF2-40B4-BE49-F238E27FC236}">
                <a16:creationId xmlns:a16="http://schemas.microsoft.com/office/drawing/2014/main" id="{DACC08C2-3872-48A3-A18E-3A038D28B071}"/>
              </a:ext>
            </a:extLst>
          </p:cNvPr>
          <p:cNvSpPr>
            <a:spLocks noGrp="1"/>
          </p:cNvSpPr>
          <p:nvPr>
            <p:ph type="sldNum" sz="quarter" idx="12"/>
          </p:nvPr>
        </p:nvSpPr>
        <p:spPr/>
        <p:txBody>
          <a:bodyPr/>
          <a:lstStyle>
            <a:lvl1pPr>
              <a:defRPr/>
            </a:lvl1pPr>
          </a:lstStyle>
          <a:p>
            <a:fld id="{67CDFFAA-E4FB-4FE4-B616-A1DEE2597CBB}" type="slidenum">
              <a:rPr lang="pt-BR" altLang="pt-BR"/>
              <a:pPr/>
              <a:t>‹nº›</a:t>
            </a:fld>
            <a:endParaRPr lang="pt-BR" altLang="pt-BR"/>
          </a:p>
        </p:txBody>
      </p:sp>
    </p:spTree>
    <p:extLst>
      <p:ext uri="{BB962C8B-B14F-4D97-AF65-F5344CB8AC3E}">
        <p14:creationId xmlns:p14="http://schemas.microsoft.com/office/powerpoint/2010/main" val="11164013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64AA31D-4AED-47CC-BB4D-83B40721CEA5}"/>
              </a:ext>
            </a:extLst>
          </p:cNvPr>
          <p:cNvSpPr>
            <a:spLocks noGrp="1"/>
          </p:cNvSpPr>
          <p:nvPr>
            <p:ph type="dt" sz="half" idx="10"/>
          </p:nvPr>
        </p:nvSpPr>
        <p:spPr/>
        <p:txBody>
          <a:bodyPr/>
          <a:lstStyle>
            <a:lvl1pPr>
              <a:defRPr/>
            </a:lvl1pPr>
          </a:lstStyle>
          <a:p>
            <a:fld id="{95A99BEA-F21E-41FF-941F-D233AF2327B6}" type="datetimeFigureOut">
              <a:rPr lang="pt-BR" altLang="pt-BR"/>
              <a:pPr/>
              <a:t>20/09/2017</a:t>
            </a:fld>
            <a:endParaRPr lang="pt-BR" altLang="pt-BR"/>
          </a:p>
        </p:txBody>
      </p:sp>
      <p:sp>
        <p:nvSpPr>
          <p:cNvPr id="3" name="Espaço Reservado para Rodapé 2">
            <a:extLst>
              <a:ext uri="{FF2B5EF4-FFF2-40B4-BE49-F238E27FC236}">
                <a16:creationId xmlns:a16="http://schemas.microsoft.com/office/drawing/2014/main" id="{91008B14-887D-41B8-8D12-5B4946DA1A32}"/>
              </a:ext>
            </a:extLst>
          </p:cNvPr>
          <p:cNvSpPr>
            <a:spLocks noGrp="1"/>
          </p:cNvSpPr>
          <p:nvPr>
            <p:ph type="ftr" sz="quarter" idx="11"/>
          </p:nvPr>
        </p:nvSpPr>
        <p:spPr/>
        <p:txBody>
          <a:bodyPr/>
          <a:lstStyle>
            <a:lvl1pPr>
              <a:defRPr/>
            </a:lvl1pPr>
          </a:lstStyle>
          <a:p>
            <a:endParaRPr lang="pt-BR" altLang="pt-BR"/>
          </a:p>
        </p:txBody>
      </p:sp>
      <p:sp>
        <p:nvSpPr>
          <p:cNvPr id="4" name="Espaço Reservado para Número de Slide 3">
            <a:extLst>
              <a:ext uri="{FF2B5EF4-FFF2-40B4-BE49-F238E27FC236}">
                <a16:creationId xmlns:a16="http://schemas.microsoft.com/office/drawing/2014/main" id="{EBCBD18B-2F8E-4A72-A939-59503DD51865}"/>
              </a:ext>
            </a:extLst>
          </p:cNvPr>
          <p:cNvSpPr>
            <a:spLocks noGrp="1"/>
          </p:cNvSpPr>
          <p:nvPr>
            <p:ph type="sldNum" sz="quarter" idx="12"/>
          </p:nvPr>
        </p:nvSpPr>
        <p:spPr/>
        <p:txBody>
          <a:bodyPr/>
          <a:lstStyle>
            <a:lvl1pPr>
              <a:defRPr/>
            </a:lvl1pPr>
          </a:lstStyle>
          <a:p>
            <a:fld id="{8016FD2E-F665-4E62-A455-9AC5EB4AED06}" type="slidenum">
              <a:rPr lang="pt-BR" altLang="pt-BR"/>
              <a:pPr/>
              <a:t>‹nº›</a:t>
            </a:fld>
            <a:endParaRPr lang="pt-BR" altLang="pt-BR"/>
          </a:p>
        </p:txBody>
      </p:sp>
    </p:spTree>
    <p:extLst>
      <p:ext uri="{BB962C8B-B14F-4D97-AF65-F5344CB8AC3E}">
        <p14:creationId xmlns:p14="http://schemas.microsoft.com/office/powerpoint/2010/main" val="132121144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0AE59D-A653-42D6-B706-DB717F9ACD9F}"/>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E0B7F44F-AF6E-4BD7-9307-B353B13538B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969B75E-CCEB-447D-B053-3C1BCF44F33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946E26BC-0A7B-400B-894F-1F040E4A50FA}"/>
              </a:ext>
            </a:extLst>
          </p:cNvPr>
          <p:cNvSpPr>
            <a:spLocks noGrp="1"/>
          </p:cNvSpPr>
          <p:nvPr>
            <p:ph type="dt" sz="half" idx="10"/>
          </p:nvPr>
        </p:nvSpPr>
        <p:spPr/>
        <p:txBody>
          <a:bodyPr/>
          <a:lstStyle>
            <a:lvl1pPr>
              <a:defRPr/>
            </a:lvl1pPr>
          </a:lstStyle>
          <a:p>
            <a:fld id="{E828F247-2297-4170-A9A3-ADC34F3D4526}" type="datetimeFigureOut">
              <a:rPr lang="pt-BR" altLang="pt-BR"/>
              <a:pPr/>
              <a:t>20/09/2017</a:t>
            </a:fld>
            <a:endParaRPr lang="pt-BR" altLang="pt-BR"/>
          </a:p>
        </p:txBody>
      </p:sp>
      <p:sp>
        <p:nvSpPr>
          <p:cNvPr id="6" name="Espaço Reservado para Rodapé 5">
            <a:extLst>
              <a:ext uri="{FF2B5EF4-FFF2-40B4-BE49-F238E27FC236}">
                <a16:creationId xmlns:a16="http://schemas.microsoft.com/office/drawing/2014/main" id="{96A99479-D5C8-4CF0-8097-EFB98D1D5A20}"/>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AADAD96E-6478-49D5-9DD7-8B0736D43680}"/>
              </a:ext>
            </a:extLst>
          </p:cNvPr>
          <p:cNvSpPr>
            <a:spLocks noGrp="1"/>
          </p:cNvSpPr>
          <p:nvPr>
            <p:ph type="sldNum" sz="quarter" idx="12"/>
          </p:nvPr>
        </p:nvSpPr>
        <p:spPr/>
        <p:txBody>
          <a:bodyPr/>
          <a:lstStyle>
            <a:lvl1pPr>
              <a:defRPr/>
            </a:lvl1pPr>
          </a:lstStyle>
          <a:p>
            <a:fld id="{3D91A5A0-DA98-4EC9-8AE0-60900883C6CA}" type="slidenum">
              <a:rPr lang="pt-BR" altLang="pt-BR"/>
              <a:pPr/>
              <a:t>‹nº›</a:t>
            </a:fld>
            <a:endParaRPr lang="pt-BR" altLang="pt-BR"/>
          </a:p>
        </p:txBody>
      </p:sp>
    </p:spTree>
    <p:extLst>
      <p:ext uri="{BB962C8B-B14F-4D97-AF65-F5344CB8AC3E}">
        <p14:creationId xmlns:p14="http://schemas.microsoft.com/office/powerpoint/2010/main" val="145925064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EC12F3-51B5-4092-8D85-A50392F296B5}"/>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7FD09C7-0DBD-45DE-9883-0C267A9DD42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5C7CE282-5CFD-4F90-81C4-1BAF2FB07CE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88C330D7-5F55-4B30-B934-9DC1BBA33728}"/>
              </a:ext>
            </a:extLst>
          </p:cNvPr>
          <p:cNvSpPr>
            <a:spLocks noGrp="1"/>
          </p:cNvSpPr>
          <p:nvPr>
            <p:ph type="dt" sz="half" idx="10"/>
          </p:nvPr>
        </p:nvSpPr>
        <p:spPr/>
        <p:txBody>
          <a:bodyPr/>
          <a:lstStyle>
            <a:lvl1pPr>
              <a:defRPr/>
            </a:lvl1pPr>
          </a:lstStyle>
          <a:p>
            <a:fld id="{B0DF352A-4071-4A6A-A1B3-1BAD44E1CF06}" type="datetimeFigureOut">
              <a:rPr lang="pt-BR" altLang="pt-BR"/>
              <a:pPr/>
              <a:t>20/09/2017</a:t>
            </a:fld>
            <a:endParaRPr lang="pt-BR" altLang="pt-BR"/>
          </a:p>
        </p:txBody>
      </p:sp>
      <p:sp>
        <p:nvSpPr>
          <p:cNvPr id="6" name="Espaço Reservado para Rodapé 5">
            <a:extLst>
              <a:ext uri="{FF2B5EF4-FFF2-40B4-BE49-F238E27FC236}">
                <a16:creationId xmlns:a16="http://schemas.microsoft.com/office/drawing/2014/main" id="{32BC50FE-4983-43A5-B595-98E5CE4411C2}"/>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96CBDDA8-D04A-4CF7-AFED-86C82F3449C7}"/>
              </a:ext>
            </a:extLst>
          </p:cNvPr>
          <p:cNvSpPr>
            <a:spLocks noGrp="1"/>
          </p:cNvSpPr>
          <p:nvPr>
            <p:ph type="sldNum" sz="quarter" idx="12"/>
          </p:nvPr>
        </p:nvSpPr>
        <p:spPr/>
        <p:txBody>
          <a:bodyPr/>
          <a:lstStyle>
            <a:lvl1pPr>
              <a:defRPr/>
            </a:lvl1pPr>
          </a:lstStyle>
          <a:p>
            <a:fld id="{E415EA94-47F1-4A88-974E-EA4E495F90F2}" type="slidenum">
              <a:rPr lang="pt-BR" altLang="pt-BR"/>
              <a:pPr/>
              <a:t>‹nº›</a:t>
            </a:fld>
            <a:endParaRPr lang="pt-BR" altLang="pt-BR"/>
          </a:p>
        </p:txBody>
      </p:sp>
    </p:spTree>
    <p:extLst>
      <p:ext uri="{BB962C8B-B14F-4D97-AF65-F5344CB8AC3E}">
        <p14:creationId xmlns:p14="http://schemas.microsoft.com/office/powerpoint/2010/main" val="5769381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5226AB-3992-4204-8E27-4EEDCD8B65DF}"/>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A77BDA06-E2F0-402F-859C-647B7429CB64}"/>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E42D80B-1978-48F1-9812-F55691B90039}"/>
              </a:ext>
            </a:extLst>
          </p:cNvPr>
          <p:cNvSpPr>
            <a:spLocks noGrp="1"/>
          </p:cNvSpPr>
          <p:nvPr>
            <p:ph type="dt" sz="half" idx="10"/>
          </p:nvPr>
        </p:nvSpPr>
        <p:spPr/>
        <p:txBody>
          <a:bodyPr/>
          <a:lstStyle>
            <a:lvl1pPr>
              <a:defRPr/>
            </a:lvl1pPr>
          </a:lstStyle>
          <a:p>
            <a:fld id="{D3022694-C30A-4504-8F95-A80917E3DA11}" type="datetimeFigureOut">
              <a:rPr lang="pt-BR" altLang="pt-BR"/>
              <a:pPr/>
              <a:t>20/09/2017</a:t>
            </a:fld>
            <a:endParaRPr lang="pt-BR" altLang="pt-BR"/>
          </a:p>
        </p:txBody>
      </p:sp>
      <p:sp>
        <p:nvSpPr>
          <p:cNvPr id="5" name="Espaço Reservado para Rodapé 4">
            <a:extLst>
              <a:ext uri="{FF2B5EF4-FFF2-40B4-BE49-F238E27FC236}">
                <a16:creationId xmlns:a16="http://schemas.microsoft.com/office/drawing/2014/main" id="{1CE8B53F-2423-45EE-B715-3CA8E8522DAB}"/>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56B1AFA1-67B7-4B7C-BCEB-0334BBE0E1E5}"/>
              </a:ext>
            </a:extLst>
          </p:cNvPr>
          <p:cNvSpPr>
            <a:spLocks noGrp="1"/>
          </p:cNvSpPr>
          <p:nvPr>
            <p:ph type="sldNum" sz="quarter" idx="12"/>
          </p:nvPr>
        </p:nvSpPr>
        <p:spPr/>
        <p:txBody>
          <a:bodyPr/>
          <a:lstStyle>
            <a:lvl1pPr>
              <a:defRPr/>
            </a:lvl1pPr>
          </a:lstStyle>
          <a:p>
            <a:fld id="{3EBEB5C9-64DD-4470-B9B1-83EA480D9069}" type="slidenum">
              <a:rPr lang="pt-BR" altLang="pt-BR"/>
              <a:pPr/>
              <a:t>‹nº›</a:t>
            </a:fld>
            <a:endParaRPr lang="pt-BR" altLang="pt-BR"/>
          </a:p>
        </p:txBody>
      </p:sp>
    </p:spTree>
    <p:extLst>
      <p:ext uri="{BB962C8B-B14F-4D97-AF65-F5344CB8AC3E}">
        <p14:creationId xmlns:p14="http://schemas.microsoft.com/office/powerpoint/2010/main" val="7674407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2E1C4E5-9F12-4839-9C63-BD5AAF503AF6}"/>
              </a:ext>
            </a:extLst>
          </p:cNvPr>
          <p:cNvSpPr>
            <a:spLocks noGrp="1"/>
          </p:cNvSpPr>
          <p:nvPr>
            <p:ph type="title" orient="vert"/>
          </p:nvPr>
        </p:nvSpPr>
        <p:spPr>
          <a:xfrm>
            <a:off x="6629400" y="277813"/>
            <a:ext cx="2057400" cy="5853112"/>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2CC178CF-B5C2-429B-8A9B-0347E2C362CF}"/>
              </a:ext>
            </a:extLst>
          </p:cNvPr>
          <p:cNvSpPr>
            <a:spLocks noGrp="1"/>
          </p:cNvSpPr>
          <p:nvPr>
            <p:ph type="body" orient="vert" idx="1"/>
          </p:nvPr>
        </p:nvSpPr>
        <p:spPr>
          <a:xfrm>
            <a:off x="457200" y="277813"/>
            <a:ext cx="6019800" cy="5853112"/>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43FC0BD-6FF8-476F-8438-0AB827D9F8DE}"/>
              </a:ext>
            </a:extLst>
          </p:cNvPr>
          <p:cNvSpPr>
            <a:spLocks noGrp="1"/>
          </p:cNvSpPr>
          <p:nvPr>
            <p:ph type="dt" sz="half" idx="10"/>
          </p:nvPr>
        </p:nvSpPr>
        <p:spPr/>
        <p:txBody>
          <a:bodyPr/>
          <a:lstStyle>
            <a:lvl1pPr>
              <a:defRPr/>
            </a:lvl1pPr>
          </a:lstStyle>
          <a:p>
            <a:fld id="{C87FDB4D-2764-4391-8ED3-4BB8F5748CAD}" type="datetimeFigureOut">
              <a:rPr lang="pt-BR" altLang="pt-BR"/>
              <a:pPr/>
              <a:t>20/09/2017</a:t>
            </a:fld>
            <a:endParaRPr lang="pt-BR" altLang="pt-BR"/>
          </a:p>
        </p:txBody>
      </p:sp>
      <p:sp>
        <p:nvSpPr>
          <p:cNvPr id="5" name="Espaço Reservado para Rodapé 4">
            <a:extLst>
              <a:ext uri="{FF2B5EF4-FFF2-40B4-BE49-F238E27FC236}">
                <a16:creationId xmlns:a16="http://schemas.microsoft.com/office/drawing/2014/main" id="{FCA070E6-049A-4A2D-B071-9E65C169CADA}"/>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3C0A0601-862F-4310-9D97-9A0988D5E662}"/>
              </a:ext>
            </a:extLst>
          </p:cNvPr>
          <p:cNvSpPr>
            <a:spLocks noGrp="1"/>
          </p:cNvSpPr>
          <p:nvPr>
            <p:ph type="sldNum" sz="quarter" idx="12"/>
          </p:nvPr>
        </p:nvSpPr>
        <p:spPr/>
        <p:txBody>
          <a:bodyPr/>
          <a:lstStyle>
            <a:lvl1pPr>
              <a:defRPr/>
            </a:lvl1pPr>
          </a:lstStyle>
          <a:p>
            <a:fld id="{4EC6170C-C15D-4043-AD22-6C5E14A096BE}" type="slidenum">
              <a:rPr lang="pt-BR" altLang="pt-BR"/>
              <a:pPr/>
              <a:t>‹nº›</a:t>
            </a:fld>
            <a:endParaRPr lang="pt-BR" altLang="pt-BR"/>
          </a:p>
        </p:txBody>
      </p:sp>
    </p:spTree>
    <p:extLst>
      <p:ext uri="{BB962C8B-B14F-4D97-AF65-F5344CB8AC3E}">
        <p14:creationId xmlns:p14="http://schemas.microsoft.com/office/powerpoint/2010/main" val="23574523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33794" name="Group 2">
            <a:extLst>
              <a:ext uri="{FF2B5EF4-FFF2-40B4-BE49-F238E27FC236}">
                <a16:creationId xmlns:a16="http://schemas.microsoft.com/office/drawing/2014/main" id="{CC0090F7-B288-46E5-8847-CA8611CF4EF0}"/>
              </a:ext>
            </a:extLst>
          </p:cNvPr>
          <p:cNvGrpSpPr>
            <a:grpSpLocks/>
          </p:cNvGrpSpPr>
          <p:nvPr/>
        </p:nvGrpSpPr>
        <p:grpSpPr bwMode="auto">
          <a:xfrm>
            <a:off x="0" y="0"/>
            <a:ext cx="9144000" cy="6934200"/>
            <a:chOff x="0" y="0"/>
            <a:chExt cx="5760" cy="4368"/>
          </a:xfrm>
        </p:grpSpPr>
        <p:sp>
          <p:nvSpPr>
            <p:cNvPr id="33795" name="Freeform 3">
              <a:extLst>
                <a:ext uri="{FF2B5EF4-FFF2-40B4-BE49-F238E27FC236}">
                  <a16:creationId xmlns:a16="http://schemas.microsoft.com/office/drawing/2014/main" id="{B593C3BB-7C51-4483-B54C-17C9B3BC976F}"/>
                </a:ext>
              </a:extLst>
            </p:cNvPr>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796" name="Freeform 4">
              <a:extLst>
                <a:ext uri="{FF2B5EF4-FFF2-40B4-BE49-F238E27FC236}">
                  <a16:creationId xmlns:a16="http://schemas.microsoft.com/office/drawing/2014/main" id="{D4B61119-B708-4A08-B062-3C5E3CCF0C7F}"/>
                </a:ext>
              </a:extLst>
            </p:cNvPr>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797" name="Freeform 5">
              <a:extLst>
                <a:ext uri="{FF2B5EF4-FFF2-40B4-BE49-F238E27FC236}">
                  <a16:creationId xmlns:a16="http://schemas.microsoft.com/office/drawing/2014/main" id="{F9D46C76-1CED-442F-99E4-A6345B3A54A9}"/>
                </a:ext>
              </a:extLst>
            </p:cNvPr>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798" name="Freeform 6">
              <a:extLst>
                <a:ext uri="{FF2B5EF4-FFF2-40B4-BE49-F238E27FC236}">
                  <a16:creationId xmlns:a16="http://schemas.microsoft.com/office/drawing/2014/main" id="{D1A399A7-B45C-4C94-A366-2F425209ABDD}"/>
                </a:ext>
              </a:extLst>
            </p:cNvPr>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799" name="Freeform 7">
              <a:extLst>
                <a:ext uri="{FF2B5EF4-FFF2-40B4-BE49-F238E27FC236}">
                  <a16:creationId xmlns:a16="http://schemas.microsoft.com/office/drawing/2014/main" id="{542EDEE6-A751-47C1-9472-6628FCA33E0D}"/>
                </a:ext>
              </a:extLst>
            </p:cNvPr>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00" name="Freeform 8">
              <a:extLst>
                <a:ext uri="{FF2B5EF4-FFF2-40B4-BE49-F238E27FC236}">
                  <a16:creationId xmlns:a16="http://schemas.microsoft.com/office/drawing/2014/main" id="{BEB31D85-20D4-4548-ADA2-A646AB2B4AD0}"/>
                </a:ext>
              </a:extLst>
            </p:cNvPr>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01" name="Freeform 9">
              <a:extLst>
                <a:ext uri="{FF2B5EF4-FFF2-40B4-BE49-F238E27FC236}">
                  <a16:creationId xmlns:a16="http://schemas.microsoft.com/office/drawing/2014/main" id="{57A0824F-5545-4E71-AF46-45715E9E6FBC}"/>
                </a:ext>
              </a:extLst>
            </p:cNvPr>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02" name="Freeform 10">
              <a:extLst>
                <a:ext uri="{FF2B5EF4-FFF2-40B4-BE49-F238E27FC236}">
                  <a16:creationId xmlns:a16="http://schemas.microsoft.com/office/drawing/2014/main" id="{0F0699FA-185C-4895-885B-F91DE655A732}"/>
                </a:ext>
              </a:extLst>
            </p:cNvPr>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03" name="Freeform 11">
              <a:extLst>
                <a:ext uri="{FF2B5EF4-FFF2-40B4-BE49-F238E27FC236}">
                  <a16:creationId xmlns:a16="http://schemas.microsoft.com/office/drawing/2014/main" id="{88339519-FE86-4D7C-881A-0B94273F6259}"/>
                </a:ext>
              </a:extLst>
            </p:cNvPr>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04" name="Rectangle 12">
              <a:extLst>
                <a:ext uri="{FF2B5EF4-FFF2-40B4-BE49-F238E27FC236}">
                  <a16:creationId xmlns:a16="http://schemas.microsoft.com/office/drawing/2014/main" id="{67E09475-BCDF-4EE0-A377-09713990EFBD}"/>
                </a:ext>
              </a:extLst>
            </p:cNvPr>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33805" name="Rectangle 13">
              <a:extLst>
                <a:ext uri="{FF2B5EF4-FFF2-40B4-BE49-F238E27FC236}">
                  <a16:creationId xmlns:a16="http://schemas.microsoft.com/office/drawing/2014/main" id="{72D65DF8-E255-4FEC-8380-E8D9D4CAB9ED}"/>
                </a:ext>
              </a:extLst>
            </p:cNvPr>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33806" name="Freeform 14">
              <a:extLst>
                <a:ext uri="{FF2B5EF4-FFF2-40B4-BE49-F238E27FC236}">
                  <a16:creationId xmlns:a16="http://schemas.microsoft.com/office/drawing/2014/main" id="{3609A34A-408A-4183-B711-197C46AC0760}"/>
                </a:ext>
              </a:extLst>
            </p:cNvPr>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07" name="Freeform 15">
              <a:extLst>
                <a:ext uri="{FF2B5EF4-FFF2-40B4-BE49-F238E27FC236}">
                  <a16:creationId xmlns:a16="http://schemas.microsoft.com/office/drawing/2014/main" id="{1F08F32A-3A50-4DDD-95BF-B4D7147BE8C6}"/>
                </a:ext>
              </a:extLst>
            </p:cNvPr>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08" name="Freeform 16">
              <a:extLst>
                <a:ext uri="{FF2B5EF4-FFF2-40B4-BE49-F238E27FC236}">
                  <a16:creationId xmlns:a16="http://schemas.microsoft.com/office/drawing/2014/main" id="{368A923E-119C-464C-87EE-6F3F890D15A9}"/>
                </a:ext>
              </a:extLst>
            </p:cNvPr>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09" name="Freeform 17">
              <a:extLst>
                <a:ext uri="{FF2B5EF4-FFF2-40B4-BE49-F238E27FC236}">
                  <a16:creationId xmlns:a16="http://schemas.microsoft.com/office/drawing/2014/main" id="{C4B3D215-0184-4C27-B537-4C2230CD753E}"/>
                </a:ext>
              </a:extLst>
            </p:cNvPr>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10" name="Freeform 18">
              <a:extLst>
                <a:ext uri="{FF2B5EF4-FFF2-40B4-BE49-F238E27FC236}">
                  <a16:creationId xmlns:a16="http://schemas.microsoft.com/office/drawing/2014/main" id="{F7DFE1E7-7A5E-41E4-8C36-0E86907F61D6}"/>
                </a:ext>
              </a:extLst>
            </p:cNvPr>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11" name="Freeform 19">
              <a:extLst>
                <a:ext uri="{FF2B5EF4-FFF2-40B4-BE49-F238E27FC236}">
                  <a16:creationId xmlns:a16="http://schemas.microsoft.com/office/drawing/2014/main" id="{02012C7F-20E5-4A1C-B340-AB5812B56391}"/>
                </a:ext>
              </a:extLst>
            </p:cNvPr>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3812" name="Freeform 20">
              <a:extLst>
                <a:ext uri="{FF2B5EF4-FFF2-40B4-BE49-F238E27FC236}">
                  <a16:creationId xmlns:a16="http://schemas.microsoft.com/office/drawing/2014/main" id="{E9C594EE-EDAC-4C0D-B4A9-B949BD953F97}"/>
                </a:ext>
              </a:extLst>
            </p:cNvPr>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sp>
        <p:nvSpPr>
          <p:cNvPr id="33813" name="Rectangle 21">
            <a:extLst>
              <a:ext uri="{FF2B5EF4-FFF2-40B4-BE49-F238E27FC236}">
                <a16:creationId xmlns:a16="http://schemas.microsoft.com/office/drawing/2014/main" id="{C7548EA3-2E6D-475D-9AF4-0B20F936BD6B}"/>
              </a:ext>
            </a:extLst>
          </p:cNvPr>
          <p:cNvSpPr>
            <a:spLocks noGrp="1" noChangeArrowheads="1"/>
          </p:cNvSpPr>
          <p:nvPr>
            <p:ph type="ctrTitle" sz="quarter"/>
          </p:nvPr>
        </p:nvSpPr>
        <p:spPr>
          <a:xfrm>
            <a:off x="685800" y="1828800"/>
            <a:ext cx="7772400" cy="1736725"/>
          </a:xfrm>
        </p:spPr>
        <p:txBody>
          <a:bodyPr/>
          <a:lstStyle>
            <a:lvl1pPr>
              <a:defRPr sz="5400"/>
            </a:lvl1pPr>
          </a:lstStyle>
          <a:p>
            <a:pPr lvl="0"/>
            <a:r>
              <a:rPr lang="pt-BR" altLang="pt-BR" noProof="0"/>
              <a:t>Clique para editar o estilo do título mestre</a:t>
            </a:r>
          </a:p>
        </p:txBody>
      </p:sp>
      <p:sp>
        <p:nvSpPr>
          <p:cNvPr id="33814" name="Rectangle 22">
            <a:extLst>
              <a:ext uri="{FF2B5EF4-FFF2-40B4-BE49-F238E27FC236}">
                <a16:creationId xmlns:a16="http://schemas.microsoft.com/office/drawing/2014/main" id="{3898FC7C-A6CF-4651-B22A-09A37A3B9A39}"/>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pt-BR" altLang="pt-BR" noProof="0"/>
              <a:t>Clique para editar o estilo do subtítulo mestre</a:t>
            </a:r>
          </a:p>
        </p:txBody>
      </p:sp>
      <p:sp>
        <p:nvSpPr>
          <p:cNvPr id="33815" name="Rectangle 23">
            <a:extLst>
              <a:ext uri="{FF2B5EF4-FFF2-40B4-BE49-F238E27FC236}">
                <a16:creationId xmlns:a16="http://schemas.microsoft.com/office/drawing/2014/main" id="{5527660E-2237-4C11-9E8C-A338E122ECCD}"/>
              </a:ext>
            </a:extLst>
          </p:cNvPr>
          <p:cNvSpPr>
            <a:spLocks noGrp="1" noChangeArrowheads="1"/>
          </p:cNvSpPr>
          <p:nvPr>
            <p:ph type="dt" sz="quarter" idx="2"/>
          </p:nvPr>
        </p:nvSpPr>
        <p:spPr/>
        <p:txBody>
          <a:bodyPr/>
          <a:lstStyle>
            <a:lvl1pPr>
              <a:defRPr/>
            </a:lvl1pPr>
          </a:lstStyle>
          <a:p>
            <a:fld id="{2217BDA4-45C6-452D-8CFF-829A95CB75E8}" type="datetimeFigureOut">
              <a:rPr lang="pt-BR" altLang="pt-BR"/>
              <a:pPr/>
              <a:t>20/09/2017</a:t>
            </a:fld>
            <a:endParaRPr lang="pt-BR" altLang="pt-BR"/>
          </a:p>
        </p:txBody>
      </p:sp>
      <p:sp>
        <p:nvSpPr>
          <p:cNvPr id="33816" name="Rectangle 24">
            <a:extLst>
              <a:ext uri="{FF2B5EF4-FFF2-40B4-BE49-F238E27FC236}">
                <a16:creationId xmlns:a16="http://schemas.microsoft.com/office/drawing/2014/main" id="{356AEBAA-77B8-45A1-B365-D42B2A66F32F}"/>
              </a:ext>
            </a:extLst>
          </p:cNvPr>
          <p:cNvSpPr>
            <a:spLocks noGrp="1" noChangeArrowheads="1"/>
          </p:cNvSpPr>
          <p:nvPr>
            <p:ph type="ftr" sz="quarter" idx="3"/>
          </p:nvPr>
        </p:nvSpPr>
        <p:spPr/>
        <p:txBody>
          <a:bodyPr/>
          <a:lstStyle>
            <a:lvl1pPr>
              <a:defRPr/>
            </a:lvl1pPr>
          </a:lstStyle>
          <a:p>
            <a:endParaRPr lang="pt-BR" altLang="pt-BR"/>
          </a:p>
        </p:txBody>
      </p:sp>
      <p:sp>
        <p:nvSpPr>
          <p:cNvPr id="33817" name="Rectangle 25">
            <a:extLst>
              <a:ext uri="{FF2B5EF4-FFF2-40B4-BE49-F238E27FC236}">
                <a16:creationId xmlns:a16="http://schemas.microsoft.com/office/drawing/2014/main" id="{EA7757DF-C56F-4DE7-BA06-03848B6509B9}"/>
              </a:ext>
            </a:extLst>
          </p:cNvPr>
          <p:cNvSpPr>
            <a:spLocks noGrp="1" noChangeArrowheads="1"/>
          </p:cNvSpPr>
          <p:nvPr>
            <p:ph type="sldNum" sz="quarter" idx="4"/>
          </p:nvPr>
        </p:nvSpPr>
        <p:spPr/>
        <p:txBody>
          <a:bodyPr/>
          <a:lstStyle>
            <a:lvl1pPr>
              <a:defRPr/>
            </a:lvl1pPr>
          </a:lstStyle>
          <a:p>
            <a:fld id="{8F0D0C0E-33AE-45C9-A576-7552C1A3232E}" type="slidenum">
              <a:rPr lang="pt-BR" altLang="pt-BR"/>
              <a:pPr/>
              <a:t>‹nº›</a:t>
            </a:fld>
            <a:endParaRPr lang="pt-BR" altLang="pt-BR"/>
          </a:p>
        </p:txBody>
      </p:sp>
    </p:spTree>
    <p:extLst>
      <p:ext uri="{BB962C8B-B14F-4D97-AF65-F5344CB8AC3E}">
        <p14:creationId xmlns:p14="http://schemas.microsoft.com/office/powerpoint/2010/main" val="405307279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0D961-E0F9-4037-9158-FBC0475C543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F81AE10-63FF-42CC-B4C0-12638F06DCF4}"/>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1787399-432D-4D5F-BC57-A5F60D89106D}"/>
              </a:ext>
            </a:extLst>
          </p:cNvPr>
          <p:cNvSpPr>
            <a:spLocks noGrp="1"/>
          </p:cNvSpPr>
          <p:nvPr>
            <p:ph type="dt" sz="half" idx="10"/>
          </p:nvPr>
        </p:nvSpPr>
        <p:spPr/>
        <p:txBody>
          <a:bodyPr/>
          <a:lstStyle>
            <a:lvl1pPr>
              <a:defRPr/>
            </a:lvl1pPr>
          </a:lstStyle>
          <a:p>
            <a:fld id="{A78B6338-F575-46A3-9EC6-EA4CBDB79D61}" type="datetimeFigureOut">
              <a:rPr lang="pt-BR" altLang="pt-BR"/>
              <a:pPr/>
              <a:t>20/09/2017</a:t>
            </a:fld>
            <a:endParaRPr lang="pt-BR" altLang="pt-BR"/>
          </a:p>
        </p:txBody>
      </p:sp>
      <p:sp>
        <p:nvSpPr>
          <p:cNvPr id="5" name="Espaço Reservado para Rodapé 4">
            <a:extLst>
              <a:ext uri="{FF2B5EF4-FFF2-40B4-BE49-F238E27FC236}">
                <a16:creationId xmlns:a16="http://schemas.microsoft.com/office/drawing/2014/main" id="{89728DFA-ADEE-4131-8A9B-D6437C6B6896}"/>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4D859C7D-F07F-4062-A267-7091BCE11A5E}"/>
              </a:ext>
            </a:extLst>
          </p:cNvPr>
          <p:cNvSpPr>
            <a:spLocks noGrp="1"/>
          </p:cNvSpPr>
          <p:nvPr>
            <p:ph type="sldNum" sz="quarter" idx="12"/>
          </p:nvPr>
        </p:nvSpPr>
        <p:spPr/>
        <p:txBody>
          <a:bodyPr/>
          <a:lstStyle>
            <a:lvl1pPr>
              <a:defRPr/>
            </a:lvl1pPr>
          </a:lstStyle>
          <a:p>
            <a:fld id="{2CC32A12-380E-4F1D-B109-401BE531D90C}" type="slidenum">
              <a:rPr lang="pt-BR" altLang="pt-BR"/>
              <a:pPr/>
              <a:t>‹nº›</a:t>
            </a:fld>
            <a:endParaRPr lang="pt-BR" altLang="pt-BR"/>
          </a:p>
        </p:txBody>
      </p:sp>
    </p:spTree>
    <p:extLst>
      <p:ext uri="{BB962C8B-B14F-4D97-AF65-F5344CB8AC3E}">
        <p14:creationId xmlns:p14="http://schemas.microsoft.com/office/powerpoint/2010/main" val="14323428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D63A4A-2A97-47DF-AB06-47CA2233F590}"/>
              </a:ext>
            </a:extLst>
          </p:cNvPr>
          <p:cNvSpPr>
            <a:spLocks noGrp="1"/>
          </p:cNvSpPr>
          <p:nvPr>
            <p:ph type="title"/>
          </p:nvPr>
        </p:nvSpPr>
        <p:spPr>
          <a:xfrm>
            <a:off x="623888" y="1709738"/>
            <a:ext cx="78867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024FAE32-ED11-4AFD-A569-A5E06D7AEB8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Editar estilos de texto Mestre</a:t>
            </a:r>
          </a:p>
        </p:txBody>
      </p:sp>
      <p:sp>
        <p:nvSpPr>
          <p:cNvPr id="4" name="Espaço Reservado para Data 3">
            <a:extLst>
              <a:ext uri="{FF2B5EF4-FFF2-40B4-BE49-F238E27FC236}">
                <a16:creationId xmlns:a16="http://schemas.microsoft.com/office/drawing/2014/main" id="{6EEB6A2C-5634-4BED-BC78-BDF0B7B7020A}"/>
              </a:ext>
            </a:extLst>
          </p:cNvPr>
          <p:cNvSpPr>
            <a:spLocks noGrp="1"/>
          </p:cNvSpPr>
          <p:nvPr>
            <p:ph type="dt" sz="half" idx="10"/>
          </p:nvPr>
        </p:nvSpPr>
        <p:spPr/>
        <p:txBody>
          <a:bodyPr/>
          <a:lstStyle>
            <a:lvl1pPr>
              <a:defRPr/>
            </a:lvl1pPr>
          </a:lstStyle>
          <a:p>
            <a:fld id="{53DFE75A-58E6-4F7C-B8BF-5399478B0FA7}" type="datetimeFigureOut">
              <a:rPr lang="pt-BR" altLang="pt-BR"/>
              <a:pPr/>
              <a:t>20/09/2017</a:t>
            </a:fld>
            <a:endParaRPr lang="pt-BR" altLang="pt-BR"/>
          </a:p>
        </p:txBody>
      </p:sp>
      <p:sp>
        <p:nvSpPr>
          <p:cNvPr id="5" name="Espaço Reservado para Rodapé 4">
            <a:extLst>
              <a:ext uri="{FF2B5EF4-FFF2-40B4-BE49-F238E27FC236}">
                <a16:creationId xmlns:a16="http://schemas.microsoft.com/office/drawing/2014/main" id="{E369D5B8-5582-4DA0-883A-55FE0FDD97CA}"/>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82B28C15-937D-4BA3-B0F5-4495DFF5E986}"/>
              </a:ext>
            </a:extLst>
          </p:cNvPr>
          <p:cNvSpPr>
            <a:spLocks noGrp="1"/>
          </p:cNvSpPr>
          <p:nvPr>
            <p:ph type="sldNum" sz="quarter" idx="12"/>
          </p:nvPr>
        </p:nvSpPr>
        <p:spPr/>
        <p:txBody>
          <a:bodyPr/>
          <a:lstStyle>
            <a:lvl1pPr>
              <a:defRPr/>
            </a:lvl1pPr>
          </a:lstStyle>
          <a:p>
            <a:fld id="{8323B36F-E4B6-4D4B-84E0-44534E745B46}" type="slidenum">
              <a:rPr lang="pt-BR" altLang="pt-BR"/>
              <a:pPr/>
              <a:t>‹nº›</a:t>
            </a:fld>
            <a:endParaRPr lang="pt-BR" altLang="pt-BR"/>
          </a:p>
        </p:txBody>
      </p:sp>
    </p:spTree>
    <p:extLst>
      <p:ext uri="{BB962C8B-B14F-4D97-AF65-F5344CB8AC3E}">
        <p14:creationId xmlns:p14="http://schemas.microsoft.com/office/powerpoint/2010/main" val="715536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3621634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0CB43B-8632-4988-B4A0-45B9E51D2A8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7CB5B69-EE87-42F4-A0D9-90AA9B70B1C4}"/>
              </a:ext>
            </a:extLst>
          </p:cNvPr>
          <p:cNvSpPr>
            <a:spLocks noGrp="1"/>
          </p:cNvSpPr>
          <p:nvPr>
            <p:ph sz="half" idx="1"/>
          </p:nvPr>
        </p:nvSpPr>
        <p:spPr>
          <a:xfrm>
            <a:off x="457200" y="1600200"/>
            <a:ext cx="4038600" cy="453072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65CEB6F-2E07-43FE-ACBE-50E40009BA8E}"/>
              </a:ext>
            </a:extLst>
          </p:cNvPr>
          <p:cNvSpPr>
            <a:spLocks noGrp="1"/>
          </p:cNvSpPr>
          <p:nvPr>
            <p:ph sz="half" idx="2"/>
          </p:nvPr>
        </p:nvSpPr>
        <p:spPr>
          <a:xfrm>
            <a:off x="4648200" y="1600200"/>
            <a:ext cx="4038600" cy="453072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109140D2-74FE-4CEF-9F05-2B991720C423}"/>
              </a:ext>
            </a:extLst>
          </p:cNvPr>
          <p:cNvSpPr>
            <a:spLocks noGrp="1"/>
          </p:cNvSpPr>
          <p:nvPr>
            <p:ph type="dt" sz="half" idx="10"/>
          </p:nvPr>
        </p:nvSpPr>
        <p:spPr/>
        <p:txBody>
          <a:bodyPr/>
          <a:lstStyle>
            <a:lvl1pPr>
              <a:defRPr/>
            </a:lvl1pPr>
          </a:lstStyle>
          <a:p>
            <a:fld id="{DF7F0C86-06D3-4906-BB9C-C7606C5302D6}" type="datetimeFigureOut">
              <a:rPr lang="pt-BR" altLang="pt-BR"/>
              <a:pPr/>
              <a:t>20/09/2017</a:t>
            </a:fld>
            <a:endParaRPr lang="pt-BR" altLang="pt-BR"/>
          </a:p>
        </p:txBody>
      </p:sp>
      <p:sp>
        <p:nvSpPr>
          <p:cNvPr id="6" name="Espaço Reservado para Rodapé 5">
            <a:extLst>
              <a:ext uri="{FF2B5EF4-FFF2-40B4-BE49-F238E27FC236}">
                <a16:creationId xmlns:a16="http://schemas.microsoft.com/office/drawing/2014/main" id="{2F88735D-76AC-4CA9-818C-85F77FEE5160}"/>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9D5EED02-B06B-447F-8784-1F5C2C574DE4}"/>
              </a:ext>
            </a:extLst>
          </p:cNvPr>
          <p:cNvSpPr>
            <a:spLocks noGrp="1"/>
          </p:cNvSpPr>
          <p:nvPr>
            <p:ph type="sldNum" sz="quarter" idx="12"/>
          </p:nvPr>
        </p:nvSpPr>
        <p:spPr/>
        <p:txBody>
          <a:bodyPr/>
          <a:lstStyle>
            <a:lvl1pPr>
              <a:defRPr/>
            </a:lvl1pPr>
          </a:lstStyle>
          <a:p>
            <a:fld id="{B808C5F8-C626-4D6F-BCB8-51669D8F7F8E}" type="slidenum">
              <a:rPr lang="pt-BR" altLang="pt-BR"/>
              <a:pPr/>
              <a:t>‹nº›</a:t>
            </a:fld>
            <a:endParaRPr lang="pt-BR" altLang="pt-BR"/>
          </a:p>
        </p:txBody>
      </p:sp>
    </p:spTree>
    <p:extLst>
      <p:ext uri="{BB962C8B-B14F-4D97-AF65-F5344CB8AC3E}">
        <p14:creationId xmlns:p14="http://schemas.microsoft.com/office/powerpoint/2010/main" val="35225092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72EFED-3DE8-4CA5-8E4B-94AEFFAFCB17}"/>
              </a:ext>
            </a:extLst>
          </p:cNvPr>
          <p:cNvSpPr>
            <a:spLocks noGrp="1"/>
          </p:cNvSpPr>
          <p:nvPr>
            <p:ph type="title"/>
          </p:nvPr>
        </p:nvSpPr>
        <p:spPr>
          <a:xfrm>
            <a:off x="630238" y="365125"/>
            <a:ext cx="78867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B219F625-0A13-4784-9673-70D120D2E6D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6D9404FB-A06C-4CB3-8209-3BBCA62C6473}"/>
              </a:ext>
            </a:extLst>
          </p:cNvPr>
          <p:cNvSpPr>
            <a:spLocks noGrp="1"/>
          </p:cNvSpPr>
          <p:nvPr>
            <p:ph sz="half" idx="2"/>
          </p:nvPr>
        </p:nvSpPr>
        <p:spPr>
          <a:xfrm>
            <a:off x="630238" y="2505075"/>
            <a:ext cx="386873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E9A6803-EC88-4A82-AFBC-8DD525C8E96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833CBF84-9422-46BD-999E-D289816A25E1}"/>
              </a:ext>
            </a:extLst>
          </p:cNvPr>
          <p:cNvSpPr>
            <a:spLocks noGrp="1"/>
          </p:cNvSpPr>
          <p:nvPr>
            <p:ph sz="quarter" idx="4"/>
          </p:nvPr>
        </p:nvSpPr>
        <p:spPr>
          <a:xfrm>
            <a:off x="4629150" y="2505075"/>
            <a:ext cx="38877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84F5930C-DC03-4D0E-8547-58E84C328AF1}"/>
              </a:ext>
            </a:extLst>
          </p:cNvPr>
          <p:cNvSpPr>
            <a:spLocks noGrp="1"/>
          </p:cNvSpPr>
          <p:nvPr>
            <p:ph type="dt" sz="half" idx="10"/>
          </p:nvPr>
        </p:nvSpPr>
        <p:spPr/>
        <p:txBody>
          <a:bodyPr/>
          <a:lstStyle>
            <a:lvl1pPr>
              <a:defRPr/>
            </a:lvl1pPr>
          </a:lstStyle>
          <a:p>
            <a:fld id="{181E73D1-9B2C-41B2-8F7A-849FFAED9536}" type="datetimeFigureOut">
              <a:rPr lang="pt-BR" altLang="pt-BR"/>
              <a:pPr/>
              <a:t>20/09/2017</a:t>
            </a:fld>
            <a:endParaRPr lang="pt-BR" altLang="pt-BR"/>
          </a:p>
        </p:txBody>
      </p:sp>
      <p:sp>
        <p:nvSpPr>
          <p:cNvPr id="8" name="Espaço Reservado para Rodapé 7">
            <a:extLst>
              <a:ext uri="{FF2B5EF4-FFF2-40B4-BE49-F238E27FC236}">
                <a16:creationId xmlns:a16="http://schemas.microsoft.com/office/drawing/2014/main" id="{B460C238-7CA2-40AB-ABC8-A5267C0BBF90}"/>
              </a:ext>
            </a:extLst>
          </p:cNvPr>
          <p:cNvSpPr>
            <a:spLocks noGrp="1"/>
          </p:cNvSpPr>
          <p:nvPr>
            <p:ph type="ftr" sz="quarter" idx="11"/>
          </p:nvPr>
        </p:nvSpPr>
        <p:spPr/>
        <p:txBody>
          <a:bodyPr/>
          <a:lstStyle>
            <a:lvl1pPr>
              <a:defRPr/>
            </a:lvl1pPr>
          </a:lstStyle>
          <a:p>
            <a:endParaRPr lang="pt-BR" altLang="pt-BR"/>
          </a:p>
        </p:txBody>
      </p:sp>
      <p:sp>
        <p:nvSpPr>
          <p:cNvPr id="9" name="Espaço Reservado para Número de Slide 8">
            <a:extLst>
              <a:ext uri="{FF2B5EF4-FFF2-40B4-BE49-F238E27FC236}">
                <a16:creationId xmlns:a16="http://schemas.microsoft.com/office/drawing/2014/main" id="{E322C1F6-D0B9-4E94-B513-528D08C644AB}"/>
              </a:ext>
            </a:extLst>
          </p:cNvPr>
          <p:cNvSpPr>
            <a:spLocks noGrp="1"/>
          </p:cNvSpPr>
          <p:nvPr>
            <p:ph type="sldNum" sz="quarter" idx="12"/>
          </p:nvPr>
        </p:nvSpPr>
        <p:spPr/>
        <p:txBody>
          <a:bodyPr/>
          <a:lstStyle>
            <a:lvl1pPr>
              <a:defRPr/>
            </a:lvl1pPr>
          </a:lstStyle>
          <a:p>
            <a:fld id="{4E36D401-6190-44B2-9654-6C3931F03E84}" type="slidenum">
              <a:rPr lang="pt-BR" altLang="pt-BR"/>
              <a:pPr/>
              <a:t>‹nº›</a:t>
            </a:fld>
            <a:endParaRPr lang="pt-BR" altLang="pt-BR"/>
          </a:p>
        </p:txBody>
      </p:sp>
    </p:spTree>
    <p:extLst>
      <p:ext uri="{BB962C8B-B14F-4D97-AF65-F5344CB8AC3E}">
        <p14:creationId xmlns:p14="http://schemas.microsoft.com/office/powerpoint/2010/main" val="132292005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BA4F88-B3B9-480A-A569-406ADD009D0C}"/>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D8EFFC4C-CC96-4239-B07C-6CA100FBCC60}"/>
              </a:ext>
            </a:extLst>
          </p:cNvPr>
          <p:cNvSpPr>
            <a:spLocks noGrp="1"/>
          </p:cNvSpPr>
          <p:nvPr>
            <p:ph type="dt" sz="half" idx="10"/>
          </p:nvPr>
        </p:nvSpPr>
        <p:spPr/>
        <p:txBody>
          <a:bodyPr/>
          <a:lstStyle>
            <a:lvl1pPr>
              <a:defRPr/>
            </a:lvl1pPr>
          </a:lstStyle>
          <a:p>
            <a:fld id="{F5D6ACB3-3ECF-46A7-8796-CDE364A16DD0}" type="datetimeFigureOut">
              <a:rPr lang="pt-BR" altLang="pt-BR"/>
              <a:pPr/>
              <a:t>20/09/2017</a:t>
            </a:fld>
            <a:endParaRPr lang="pt-BR" altLang="pt-BR"/>
          </a:p>
        </p:txBody>
      </p:sp>
      <p:sp>
        <p:nvSpPr>
          <p:cNvPr id="4" name="Espaço Reservado para Rodapé 3">
            <a:extLst>
              <a:ext uri="{FF2B5EF4-FFF2-40B4-BE49-F238E27FC236}">
                <a16:creationId xmlns:a16="http://schemas.microsoft.com/office/drawing/2014/main" id="{E76EDBEC-4A1C-49C2-94AC-FEFCFF3BD2B9}"/>
              </a:ext>
            </a:extLst>
          </p:cNvPr>
          <p:cNvSpPr>
            <a:spLocks noGrp="1"/>
          </p:cNvSpPr>
          <p:nvPr>
            <p:ph type="ftr" sz="quarter" idx="11"/>
          </p:nvPr>
        </p:nvSpPr>
        <p:spPr/>
        <p:txBody>
          <a:bodyPr/>
          <a:lstStyle>
            <a:lvl1pPr>
              <a:defRPr/>
            </a:lvl1pPr>
          </a:lstStyle>
          <a:p>
            <a:endParaRPr lang="pt-BR" altLang="pt-BR"/>
          </a:p>
        </p:txBody>
      </p:sp>
      <p:sp>
        <p:nvSpPr>
          <p:cNvPr id="5" name="Espaço Reservado para Número de Slide 4">
            <a:extLst>
              <a:ext uri="{FF2B5EF4-FFF2-40B4-BE49-F238E27FC236}">
                <a16:creationId xmlns:a16="http://schemas.microsoft.com/office/drawing/2014/main" id="{1BE8EA2B-8400-48AD-A515-5F664FD389DF}"/>
              </a:ext>
            </a:extLst>
          </p:cNvPr>
          <p:cNvSpPr>
            <a:spLocks noGrp="1"/>
          </p:cNvSpPr>
          <p:nvPr>
            <p:ph type="sldNum" sz="quarter" idx="12"/>
          </p:nvPr>
        </p:nvSpPr>
        <p:spPr/>
        <p:txBody>
          <a:bodyPr/>
          <a:lstStyle>
            <a:lvl1pPr>
              <a:defRPr/>
            </a:lvl1pPr>
          </a:lstStyle>
          <a:p>
            <a:fld id="{7149C26D-B46C-401E-97A0-320BD4646AEE}" type="slidenum">
              <a:rPr lang="pt-BR" altLang="pt-BR"/>
              <a:pPr/>
              <a:t>‹nº›</a:t>
            </a:fld>
            <a:endParaRPr lang="pt-BR" altLang="pt-BR"/>
          </a:p>
        </p:txBody>
      </p:sp>
    </p:spTree>
    <p:extLst>
      <p:ext uri="{BB962C8B-B14F-4D97-AF65-F5344CB8AC3E}">
        <p14:creationId xmlns:p14="http://schemas.microsoft.com/office/powerpoint/2010/main" val="1787870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5707ADC6-5CC8-45E4-BD47-F6A146467AC9}"/>
              </a:ext>
            </a:extLst>
          </p:cNvPr>
          <p:cNvSpPr>
            <a:spLocks noGrp="1"/>
          </p:cNvSpPr>
          <p:nvPr>
            <p:ph type="dt" sz="half" idx="10"/>
          </p:nvPr>
        </p:nvSpPr>
        <p:spPr/>
        <p:txBody>
          <a:bodyPr/>
          <a:lstStyle>
            <a:lvl1pPr>
              <a:defRPr/>
            </a:lvl1pPr>
          </a:lstStyle>
          <a:p>
            <a:fld id="{D2EF7DD8-765E-47BC-A96E-B0818F6261BC}" type="datetimeFigureOut">
              <a:rPr lang="pt-BR" altLang="pt-BR"/>
              <a:pPr/>
              <a:t>20/09/2017</a:t>
            </a:fld>
            <a:endParaRPr lang="pt-BR" altLang="pt-BR"/>
          </a:p>
        </p:txBody>
      </p:sp>
      <p:sp>
        <p:nvSpPr>
          <p:cNvPr id="3" name="Espaço Reservado para Rodapé 2">
            <a:extLst>
              <a:ext uri="{FF2B5EF4-FFF2-40B4-BE49-F238E27FC236}">
                <a16:creationId xmlns:a16="http://schemas.microsoft.com/office/drawing/2014/main" id="{22B6D0B8-E40C-469E-8455-3AD37DB0BFE6}"/>
              </a:ext>
            </a:extLst>
          </p:cNvPr>
          <p:cNvSpPr>
            <a:spLocks noGrp="1"/>
          </p:cNvSpPr>
          <p:nvPr>
            <p:ph type="ftr" sz="quarter" idx="11"/>
          </p:nvPr>
        </p:nvSpPr>
        <p:spPr/>
        <p:txBody>
          <a:bodyPr/>
          <a:lstStyle>
            <a:lvl1pPr>
              <a:defRPr/>
            </a:lvl1pPr>
          </a:lstStyle>
          <a:p>
            <a:endParaRPr lang="pt-BR" altLang="pt-BR"/>
          </a:p>
        </p:txBody>
      </p:sp>
      <p:sp>
        <p:nvSpPr>
          <p:cNvPr id="4" name="Espaço Reservado para Número de Slide 3">
            <a:extLst>
              <a:ext uri="{FF2B5EF4-FFF2-40B4-BE49-F238E27FC236}">
                <a16:creationId xmlns:a16="http://schemas.microsoft.com/office/drawing/2014/main" id="{EFDB0EB7-D7D7-4B3E-B4D7-821A05F33F4E}"/>
              </a:ext>
            </a:extLst>
          </p:cNvPr>
          <p:cNvSpPr>
            <a:spLocks noGrp="1"/>
          </p:cNvSpPr>
          <p:nvPr>
            <p:ph type="sldNum" sz="quarter" idx="12"/>
          </p:nvPr>
        </p:nvSpPr>
        <p:spPr/>
        <p:txBody>
          <a:bodyPr/>
          <a:lstStyle>
            <a:lvl1pPr>
              <a:defRPr/>
            </a:lvl1pPr>
          </a:lstStyle>
          <a:p>
            <a:fld id="{4203C46B-3675-436F-9ED4-693348693BFD}" type="slidenum">
              <a:rPr lang="pt-BR" altLang="pt-BR"/>
              <a:pPr/>
              <a:t>‹nº›</a:t>
            </a:fld>
            <a:endParaRPr lang="pt-BR" altLang="pt-BR"/>
          </a:p>
        </p:txBody>
      </p:sp>
    </p:spTree>
    <p:extLst>
      <p:ext uri="{BB962C8B-B14F-4D97-AF65-F5344CB8AC3E}">
        <p14:creationId xmlns:p14="http://schemas.microsoft.com/office/powerpoint/2010/main" val="270445220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00749A-7DD0-4911-900D-52CDB78BF1B1}"/>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FB07C0DB-6A64-4C08-82E5-6B353055EC3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9DA4B9E0-E39A-403D-AF96-37D6BE5652B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2C3CFB15-AD2B-46F9-9B56-39A90EDFA3A3}"/>
              </a:ext>
            </a:extLst>
          </p:cNvPr>
          <p:cNvSpPr>
            <a:spLocks noGrp="1"/>
          </p:cNvSpPr>
          <p:nvPr>
            <p:ph type="dt" sz="half" idx="10"/>
          </p:nvPr>
        </p:nvSpPr>
        <p:spPr/>
        <p:txBody>
          <a:bodyPr/>
          <a:lstStyle>
            <a:lvl1pPr>
              <a:defRPr/>
            </a:lvl1pPr>
          </a:lstStyle>
          <a:p>
            <a:fld id="{AA6AE17E-D0F6-4AD8-B08B-11E28B591E1D}" type="datetimeFigureOut">
              <a:rPr lang="pt-BR" altLang="pt-BR"/>
              <a:pPr/>
              <a:t>20/09/2017</a:t>
            </a:fld>
            <a:endParaRPr lang="pt-BR" altLang="pt-BR"/>
          </a:p>
        </p:txBody>
      </p:sp>
      <p:sp>
        <p:nvSpPr>
          <p:cNvPr id="6" name="Espaço Reservado para Rodapé 5">
            <a:extLst>
              <a:ext uri="{FF2B5EF4-FFF2-40B4-BE49-F238E27FC236}">
                <a16:creationId xmlns:a16="http://schemas.microsoft.com/office/drawing/2014/main" id="{ACA2244E-31D7-4A36-A365-AD39254C906C}"/>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0DF16B12-DDF5-4229-9624-1CD466ABAA0F}"/>
              </a:ext>
            </a:extLst>
          </p:cNvPr>
          <p:cNvSpPr>
            <a:spLocks noGrp="1"/>
          </p:cNvSpPr>
          <p:nvPr>
            <p:ph type="sldNum" sz="quarter" idx="12"/>
          </p:nvPr>
        </p:nvSpPr>
        <p:spPr/>
        <p:txBody>
          <a:bodyPr/>
          <a:lstStyle>
            <a:lvl1pPr>
              <a:defRPr/>
            </a:lvl1pPr>
          </a:lstStyle>
          <a:p>
            <a:fld id="{D89D4B66-7972-4D47-8662-77B35F28C4F3}" type="slidenum">
              <a:rPr lang="pt-BR" altLang="pt-BR"/>
              <a:pPr/>
              <a:t>‹nº›</a:t>
            </a:fld>
            <a:endParaRPr lang="pt-BR" altLang="pt-BR"/>
          </a:p>
        </p:txBody>
      </p:sp>
    </p:spTree>
    <p:extLst>
      <p:ext uri="{BB962C8B-B14F-4D97-AF65-F5344CB8AC3E}">
        <p14:creationId xmlns:p14="http://schemas.microsoft.com/office/powerpoint/2010/main" val="375164932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026027-6AB5-4338-9669-245F488824F1}"/>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FA8D3F5E-56E5-4F62-B939-6B393515A70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9637BABA-64AC-4004-A5F8-E1ABA97BF29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93162F90-86DB-403C-B9D9-A2CAA51DE71B}"/>
              </a:ext>
            </a:extLst>
          </p:cNvPr>
          <p:cNvSpPr>
            <a:spLocks noGrp="1"/>
          </p:cNvSpPr>
          <p:nvPr>
            <p:ph type="dt" sz="half" idx="10"/>
          </p:nvPr>
        </p:nvSpPr>
        <p:spPr/>
        <p:txBody>
          <a:bodyPr/>
          <a:lstStyle>
            <a:lvl1pPr>
              <a:defRPr/>
            </a:lvl1pPr>
          </a:lstStyle>
          <a:p>
            <a:fld id="{2064E7A5-29FE-41E7-A7B7-BE3051867CA6}" type="datetimeFigureOut">
              <a:rPr lang="pt-BR" altLang="pt-BR"/>
              <a:pPr/>
              <a:t>20/09/2017</a:t>
            </a:fld>
            <a:endParaRPr lang="pt-BR" altLang="pt-BR"/>
          </a:p>
        </p:txBody>
      </p:sp>
      <p:sp>
        <p:nvSpPr>
          <p:cNvPr id="6" name="Espaço Reservado para Rodapé 5">
            <a:extLst>
              <a:ext uri="{FF2B5EF4-FFF2-40B4-BE49-F238E27FC236}">
                <a16:creationId xmlns:a16="http://schemas.microsoft.com/office/drawing/2014/main" id="{99CAF80C-2B39-4EF6-A60E-6728D1E483EA}"/>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39795ACC-1DA5-4822-B79F-3039B08F6A91}"/>
              </a:ext>
            </a:extLst>
          </p:cNvPr>
          <p:cNvSpPr>
            <a:spLocks noGrp="1"/>
          </p:cNvSpPr>
          <p:nvPr>
            <p:ph type="sldNum" sz="quarter" idx="12"/>
          </p:nvPr>
        </p:nvSpPr>
        <p:spPr/>
        <p:txBody>
          <a:bodyPr/>
          <a:lstStyle>
            <a:lvl1pPr>
              <a:defRPr/>
            </a:lvl1pPr>
          </a:lstStyle>
          <a:p>
            <a:fld id="{053DB17D-9BB2-4F7D-9B4D-558A0F319211}" type="slidenum">
              <a:rPr lang="pt-BR" altLang="pt-BR"/>
              <a:pPr/>
              <a:t>‹nº›</a:t>
            </a:fld>
            <a:endParaRPr lang="pt-BR" altLang="pt-BR"/>
          </a:p>
        </p:txBody>
      </p:sp>
    </p:spTree>
    <p:extLst>
      <p:ext uri="{BB962C8B-B14F-4D97-AF65-F5344CB8AC3E}">
        <p14:creationId xmlns:p14="http://schemas.microsoft.com/office/powerpoint/2010/main" val="21963250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DC23F1-CC0F-4702-99EE-1A5D2D45832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C99B70F7-83D6-493D-9608-74AE089F4B43}"/>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39D4947-DFF4-41E7-8992-5BE7469C6BF3}"/>
              </a:ext>
            </a:extLst>
          </p:cNvPr>
          <p:cNvSpPr>
            <a:spLocks noGrp="1"/>
          </p:cNvSpPr>
          <p:nvPr>
            <p:ph type="dt" sz="half" idx="10"/>
          </p:nvPr>
        </p:nvSpPr>
        <p:spPr/>
        <p:txBody>
          <a:bodyPr/>
          <a:lstStyle>
            <a:lvl1pPr>
              <a:defRPr/>
            </a:lvl1pPr>
          </a:lstStyle>
          <a:p>
            <a:fld id="{203F83C2-6530-4D7F-AFAF-9F9B17021A2E}" type="datetimeFigureOut">
              <a:rPr lang="pt-BR" altLang="pt-BR"/>
              <a:pPr/>
              <a:t>20/09/2017</a:t>
            </a:fld>
            <a:endParaRPr lang="pt-BR" altLang="pt-BR"/>
          </a:p>
        </p:txBody>
      </p:sp>
      <p:sp>
        <p:nvSpPr>
          <p:cNvPr id="5" name="Espaço Reservado para Rodapé 4">
            <a:extLst>
              <a:ext uri="{FF2B5EF4-FFF2-40B4-BE49-F238E27FC236}">
                <a16:creationId xmlns:a16="http://schemas.microsoft.com/office/drawing/2014/main" id="{18704E52-EF96-44DE-BB5B-F4B5C77F9FB6}"/>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FD587D51-60F4-48CB-8D8D-DC5C164A252B}"/>
              </a:ext>
            </a:extLst>
          </p:cNvPr>
          <p:cNvSpPr>
            <a:spLocks noGrp="1"/>
          </p:cNvSpPr>
          <p:nvPr>
            <p:ph type="sldNum" sz="quarter" idx="12"/>
          </p:nvPr>
        </p:nvSpPr>
        <p:spPr/>
        <p:txBody>
          <a:bodyPr/>
          <a:lstStyle>
            <a:lvl1pPr>
              <a:defRPr/>
            </a:lvl1pPr>
          </a:lstStyle>
          <a:p>
            <a:fld id="{ABCF0749-EEEA-4914-8E04-02BB0C2407FB}" type="slidenum">
              <a:rPr lang="pt-BR" altLang="pt-BR"/>
              <a:pPr/>
              <a:t>‹nº›</a:t>
            </a:fld>
            <a:endParaRPr lang="pt-BR" altLang="pt-BR"/>
          </a:p>
        </p:txBody>
      </p:sp>
    </p:spTree>
    <p:extLst>
      <p:ext uri="{BB962C8B-B14F-4D97-AF65-F5344CB8AC3E}">
        <p14:creationId xmlns:p14="http://schemas.microsoft.com/office/powerpoint/2010/main" val="357506063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3BBEF5-E281-47CA-ABC4-20D6470F8E20}"/>
              </a:ext>
            </a:extLst>
          </p:cNvPr>
          <p:cNvSpPr>
            <a:spLocks noGrp="1"/>
          </p:cNvSpPr>
          <p:nvPr>
            <p:ph type="title" orient="vert"/>
          </p:nvPr>
        </p:nvSpPr>
        <p:spPr>
          <a:xfrm>
            <a:off x="6629400" y="277813"/>
            <a:ext cx="2057400" cy="5853112"/>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7131739-5871-4B69-B408-45269959ED14}"/>
              </a:ext>
            </a:extLst>
          </p:cNvPr>
          <p:cNvSpPr>
            <a:spLocks noGrp="1"/>
          </p:cNvSpPr>
          <p:nvPr>
            <p:ph type="body" orient="vert" idx="1"/>
          </p:nvPr>
        </p:nvSpPr>
        <p:spPr>
          <a:xfrm>
            <a:off x="457200" y="277813"/>
            <a:ext cx="6019800" cy="5853112"/>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23671D2-202F-4AF6-80FE-609AE58C7D8B}"/>
              </a:ext>
            </a:extLst>
          </p:cNvPr>
          <p:cNvSpPr>
            <a:spLocks noGrp="1"/>
          </p:cNvSpPr>
          <p:nvPr>
            <p:ph type="dt" sz="half" idx="10"/>
          </p:nvPr>
        </p:nvSpPr>
        <p:spPr/>
        <p:txBody>
          <a:bodyPr/>
          <a:lstStyle>
            <a:lvl1pPr>
              <a:defRPr/>
            </a:lvl1pPr>
          </a:lstStyle>
          <a:p>
            <a:fld id="{419EBAB4-ACE9-4F4B-84ED-0B03CFD8DCB7}" type="datetimeFigureOut">
              <a:rPr lang="pt-BR" altLang="pt-BR"/>
              <a:pPr/>
              <a:t>20/09/2017</a:t>
            </a:fld>
            <a:endParaRPr lang="pt-BR" altLang="pt-BR"/>
          </a:p>
        </p:txBody>
      </p:sp>
      <p:sp>
        <p:nvSpPr>
          <p:cNvPr id="5" name="Espaço Reservado para Rodapé 4">
            <a:extLst>
              <a:ext uri="{FF2B5EF4-FFF2-40B4-BE49-F238E27FC236}">
                <a16:creationId xmlns:a16="http://schemas.microsoft.com/office/drawing/2014/main" id="{A09C2435-AC69-4C93-9188-482C6E655A04}"/>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9A4BFC97-7928-46FC-8700-AFB74DA63364}"/>
              </a:ext>
            </a:extLst>
          </p:cNvPr>
          <p:cNvSpPr>
            <a:spLocks noGrp="1"/>
          </p:cNvSpPr>
          <p:nvPr>
            <p:ph type="sldNum" sz="quarter" idx="12"/>
          </p:nvPr>
        </p:nvSpPr>
        <p:spPr/>
        <p:txBody>
          <a:bodyPr/>
          <a:lstStyle>
            <a:lvl1pPr>
              <a:defRPr/>
            </a:lvl1pPr>
          </a:lstStyle>
          <a:p>
            <a:fld id="{50C067A4-9C69-4F09-A2E5-856179A5D80B}" type="slidenum">
              <a:rPr lang="pt-BR" altLang="pt-BR"/>
              <a:pPr/>
              <a:t>‹nº›</a:t>
            </a:fld>
            <a:endParaRPr lang="pt-BR" altLang="pt-BR"/>
          </a:p>
        </p:txBody>
      </p:sp>
    </p:spTree>
    <p:extLst>
      <p:ext uri="{BB962C8B-B14F-4D97-AF65-F5344CB8AC3E}">
        <p14:creationId xmlns:p14="http://schemas.microsoft.com/office/powerpoint/2010/main" val="3936002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470272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pt-BR"/>
              <a:t>Clique para editar o título mestre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a:xfrm>
            <a:off x="5365810" y="5936188"/>
            <a:ext cx="2057400" cy="365125"/>
          </a:xfrm>
        </p:spPr>
        <p:txBody>
          <a:bodyPr/>
          <a:lstStyle/>
          <a:p>
            <a:endParaRPr lang="pt-BR" dirty="0"/>
          </a:p>
        </p:txBody>
      </p:sp>
      <p:sp>
        <p:nvSpPr>
          <p:cNvPr id="5" name="Footer Placeholder 4"/>
          <p:cNvSpPr>
            <a:spLocks noGrp="1"/>
          </p:cNvSpPr>
          <p:nvPr>
            <p:ph type="ftr" sz="quarter" idx="11"/>
          </p:nvPr>
        </p:nvSpPr>
        <p:spPr>
          <a:xfrm>
            <a:off x="533400" y="5936189"/>
            <a:ext cx="4834673" cy="365125"/>
          </a:xfrm>
        </p:spPr>
        <p:txBody>
          <a:bodyPr/>
          <a:lstStyle/>
          <a:p>
            <a:endParaRPr lang="pt-BR" dirty="0"/>
          </a:p>
        </p:txBody>
      </p:sp>
      <p:sp>
        <p:nvSpPr>
          <p:cNvPr id="6" name="Slide Number Placeholder 5"/>
          <p:cNvSpPr>
            <a:spLocks noGrp="1"/>
          </p:cNvSpPr>
          <p:nvPr>
            <p:ph type="sldNum" sz="quarter" idx="12"/>
          </p:nvPr>
        </p:nvSpPr>
        <p:spPr>
          <a:xfrm>
            <a:off x="7856438" y="286989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89346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767280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531638" y="3030009"/>
            <a:ext cx="3367045"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061129" y="3030009"/>
            <a:ext cx="3367044"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316768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634618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803560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299900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40101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310"/>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986237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61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68188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850401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pt-BR"/>
              <a:t>Clique para editar o título mestre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a:xfrm>
            <a:off x="5365810" y="5936188"/>
            <a:ext cx="2057400" cy="365125"/>
          </a:xfrm>
        </p:spPr>
        <p:txBody>
          <a:bodyPr/>
          <a:lstStyle/>
          <a:p>
            <a:endParaRPr lang="pt-BR" dirty="0"/>
          </a:p>
        </p:txBody>
      </p:sp>
      <p:sp>
        <p:nvSpPr>
          <p:cNvPr id="5" name="Footer Placeholder 4"/>
          <p:cNvSpPr>
            <a:spLocks noGrp="1"/>
          </p:cNvSpPr>
          <p:nvPr>
            <p:ph type="ftr" sz="quarter" idx="11"/>
          </p:nvPr>
        </p:nvSpPr>
        <p:spPr>
          <a:xfrm>
            <a:off x="533400" y="5936189"/>
            <a:ext cx="4834673" cy="365125"/>
          </a:xfrm>
        </p:spPr>
        <p:txBody>
          <a:bodyPr/>
          <a:lstStyle/>
          <a:p>
            <a:endParaRPr lang="pt-BR" dirty="0"/>
          </a:p>
        </p:txBody>
      </p:sp>
      <p:sp>
        <p:nvSpPr>
          <p:cNvPr id="6" name="Slide Number Placeholder 5"/>
          <p:cNvSpPr>
            <a:spLocks noGrp="1"/>
          </p:cNvSpPr>
          <p:nvPr>
            <p:ph type="sldNum" sz="quarter" idx="12"/>
          </p:nvPr>
        </p:nvSpPr>
        <p:spPr>
          <a:xfrm>
            <a:off x="7856438" y="286989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067332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067594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374605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6428890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870222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5029144" y="5936188"/>
            <a:ext cx="2057400" cy="365125"/>
          </a:xfrm>
        </p:spPr>
        <p:txBody>
          <a:bodyPr/>
          <a:lstStyle/>
          <a:p>
            <a:endParaRPr lang="pt-BR" dirty="0"/>
          </a:p>
        </p:txBody>
      </p:sp>
      <p:sp>
        <p:nvSpPr>
          <p:cNvPr id="5" name="Footer Placeholder 4"/>
          <p:cNvSpPr>
            <a:spLocks noGrp="1"/>
          </p:cNvSpPr>
          <p:nvPr>
            <p:ph type="ftr" sz="quarter" idx="11"/>
          </p:nvPr>
        </p:nvSpPr>
        <p:spPr>
          <a:xfrm>
            <a:off x="510241" y="5936189"/>
            <a:ext cx="4518959" cy="365125"/>
          </a:xfrm>
        </p:spPr>
        <p:txBody>
          <a:bodyPr/>
          <a:lstStyle/>
          <a:p>
            <a:endParaRPr lang="pt-BR"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0998702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pt-BR" altLang="pt-BR" dirty="0"/>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pt-BR" altLang="pt-BR" dirty="0"/>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pt-BR" altLang="pt-BR" dirty="0"/>
            </a:p>
          </p:txBody>
        </p:sp>
      </p:grpSp>
      <p:sp>
        <p:nvSpPr>
          <p:cNvPr id="1075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pt-BR" noProof="0"/>
              <a:t>Clique para editar o estilo do título mestre</a:t>
            </a:r>
          </a:p>
        </p:txBody>
      </p:sp>
      <p:sp>
        <p:nvSpPr>
          <p:cNvPr id="1075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pt-BR" noProof="0"/>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endParaRPr lang="pt-BR" dirty="0"/>
          </a:p>
        </p:txBody>
      </p:sp>
      <p:sp>
        <p:nvSpPr>
          <p:cNvPr id="13" name="Rectangle 13"/>
          <p:cNvSpPr>
            <a:spLocks noGrp="1" noChangeArrowheads="1"/>
          </p:cNvSpPr>
          <p:nvPr>
            <p:ph type="ftr" sz="quarter" idx="11"/>
          </p:nvPr>
        </p:nvSpPr>
        <p:spPr/>
        <p:txBody>
          <a:bodyPr/>
          <a:lstStyle>
            <a:lvl1pPr>
              <a:defRPr/>
            </a:lvl1pPr>
          </a:lstStyle>
          <a:p>
            <a:pPr>
              <a:defRPr/>
            </a:pPr>
            <a:endParaRPr lang="pt-BR" dirty="0"/>
          </a:p>
        </p:txBody>
      </p:sp>
      <p:sp>
        <p:nvSpPr>
          <p:cNvPr id="14" name="Rectangle 14"/>
          <p:cNvSpPr>
            <a:spLocks noGrp="1" noChangeArrowheads="1"/>
          </p:cNvSpPr>
          <p:nvPr>
            <p:ph type="sldNum" sz="quarter" idx="12"/>
          </p:nvPr>
        </p:nvSpPr>
        <p:spPr/>
        <p:txBody>
          <a:bodyPr/>
          <a:lstStyle>
            <a:lvl1pPr>
              <a:defRPr/>
            </a:lvl1pPr>
          </a:lstStyle>
          <a:p>
            <a:pPr>
              <a:defRPr/>
            </a:pPr>
            <a:fld id="{ED027BBF-8949-4062-A719-5EF4BB33D36F}" type="slidenum">
              <a:rPr lang="pt-BR" altLang="pt-BR"/>
              <a:pPr>
                <a:defRPr/>
              </a:pPr>
              <a:t>‹nº›</a:t>
            </a:fld>
            <a:endParaRPr lang="pt-BR" altLang="pt-BR" dirty="0"/>
          </a:p>
        </p:txBody>
      </p:sp>
    </p:spTree>
    <p:extLst>
      <p:ext uri="{BB962C8B-B14F-4D97-AF65-F5344CB8AC3E}">
        <p14:creationId xmlns:p14="http://schemas.microsoft.com/office/powerpoint/2010/main" val="4082174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p:txBody>
          <a:bodyPr/>
          <a:lstStyle>
            <a:lvl1pPr>
              <a:defRPr/>
            </a:lvl1pPr>
          </a:lstStyle>
          <a:p>
            <a:pPr>
              <a:defRPr/>
            </a:pPr>
            <a:fld id="{C4EC2A42-69C0-45E3-BE09-06AF1D9AB89D}" type="slidenum">
              <a:rPr lang="pt-BR" altLang="pt-BR"/>
              <a:pPr>
                <a:defRPr/>
              </a:pPr>
              <a:t>‹nº›</a:t>
            </a:fld>
            <a:endParaRPr lang="pt-BR" altLang="pt-BR" dirty="0"/>
          </a:p>
        </p:txBody>
      </p:sp>
    </p:spTree>
    <p:extLst>
      <p:ext uri="{BB962C8B-B14F-4D97-AF65-F5344CB8AC3E}">
        <p14:creationId xmlns:p14="http://schemas.microsoft.com/office/powerpoint/2010/main" val="3311632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 texto mestre</a:t>
            </a:r>
          </a:p>
        </p:txBody>
      </p:sp>
      <p:sp>
        <p:nvSpPr>
          <p:cNvPr id="4" name="Rectangle 12"/>
          <p:cNvSpPr>
            <a:spLocks noGrp="1" noChangeArrowheads="1"/>
          </p:cNvSpPr>
          <p:nvPr>
            <p:ph type="dt" sz="half" idx="10"/>
          </p:nvPr>
        </p:nvSpPr>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p:txBody>
          <a:bodyPr/>
          <a:lstStyle>
            <a:lvl1pPr>
              <a:defRPr/>
            </a:lvl1pPr>
          </a:lstStyle>
          <a:p>
            <a:pPr>
              <a:defRPr/>
            </a:pPr>
            <a:fld id="{3356BDBA-9C93-4094-B3F4-07BCD19CEA52}" type="slidenum">
              <a:rPr lang="pt-BR" altLang="pt-BR"/>
              <a:pPr>
                <a:defRPr/>
              </a:pPr>
              <a:t>‹nº›</a:t>
            </a:fld>
            <a:endParaRPr lang="pt-BR" altLang="pt-BR" dirty="0"/>
          </a:p>
        </p:txBody>
      </p:sp>
    </p:spTree>
    <p:extLst>
      <p:ext uri="{BB962C8B-B14F-4D97-AF65-F5344CB8AC3E}">
        <p14:creationId xmlns:p14="http://schemas.microsoft.com/office/powerpoint/2010/main" val="5579552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12"/>
          <p:cNvSpPr>
            <a:spLocks noGrp="1" noChangeArrowheads="1"/>
          </p:cNvSpPr>
          <p:nvPr>
            <p:ph type="dt" sz="half" idx="10"/>
          </p:nvPr>
        </p:nvSpPr>
        <p:spPr/>
        <p:txBody>
          <a:bodyPr/>
          <a:lstStyle>
            <a:lvl1pPr>
              <a:defRPr/>
            </a:lvl1pPr>
          </a:lstStyle>
          <a:p>
            <a:pPr>
              <a:defRPr/>
            </a:pPr>
            <a:endParaRPr lang="pt-BR" dirty="0"/>
          </a:p>
        </p:txBody>
      </p:sp>
      <p:sp>
        <p:nvSpPr>
          <p:cNvPr id="6" name="Rectangle 13"/>
          <p:cNvSpPr>
            <a:spLocks noGrp="1" noChangeArrowheads="1"/>
          </p:cNvSpPr>
          <p:nvPr>
            <p:ph type="ftr" sz="quarter" idx="11"/>
          </p:nvPr>
        </p:nvSpPr>
        <p:spPr/>
        <p:txBody>
          <a:bodyPr/>
          <a:lstStyle>
            <a:lvl1pPr>
              <a:defRPr/>
            </a:lvl1pPr>
          </a:lstStyle>
          <a:p>
            <a:pPr>
              <a:defRPr/>
            </a:pPr>
            <a:endParaRPr lang="pt-BR" dirty="0"/>
          </a:p>
        </p:txBody>
      </p:sp>
      <p:sp>
        <p:nvSpPr>
          <p:cNvPr id="7" name="Rectangle 14"/>
          <p:cNvSpPr>
            <a:spLocks noGrp="1" noChangeArrowheads="1"/>
          </p:cNvSpPr>
          <p:nvPr>
            <p:ph type="sldNum" sz="quarter" idx="12"/>
          </p:nvPr>
        </p:nvSpPr>
        <p:spPr/>
        <p:txBody>
          <a:bodyPr/>
          <a:lstStyle>
            <a:lvl1pPr>
              <a:defRPr/>
            </a:lvl1pPr>
          </a:lstStyle>
          <a:p>
            <a:pPr>
              <a:defRPr/>
            </a:pPr>
            <a:fld id="{EA7D1BAE-213B-45E2-AE50-8647629F975E}" type="slidenum">
              <a:rPr lang="pt-BR" altLang="pt-BR"/>
              <a:pPr>
                <a:defRPr/>
              </a:pPr>
              <a:t>‹nº›</a:t>
            </a:fld>
            <a:endParaRPr lang="pt-BR" altLang="pt-BR" dirty="0"/>
          </a:p>
        </p:txBody>
      </p:sp>
    </p:spTree>
    <p:extLst>
      <p:ext uri="{BB962C8B-B14F-4D97-AF65-F5344CB8AC3E}">
        <p14:creationId xmlns:p14="http://schemas.microsoft.com/office/powerpoint/2010/main" val="2827774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12"/>
          <p:cNvSpPr>
            <a:spLocks noGrp="1" noChangeArrowheads="1"/>
          </p:cNvSpPr>
          <p:nvPr>
            <p:ph type="dt" sz="half" idx="10"/>
          </p:nvPr>
        </p:nvSpPr>
        <p:spPr/>
        <p:txBody>
          <a:bodyPr/>
          <a:lstStyle>
            <a:lvl1pPr>
              <a:defRPr/>
            </a:lvl1pPr>
          </a:lstStyle>
          <a:p>
            <a:pPr>
              <a:defRPr/>
            </a:pPr>
            <a:endParaRPr lang="pt-BR" dirty="0"/>
          </a:p>
        </p:txBody>
      </p:sp>
      <p:sp>
        <p:nvSpPr>
          <p:cNvPr id="8" name="Rectangle 13"/>
          <p:cNvSpPr>
            <a:spLocks noGrp="1" noChangeArrowheads="1"/>
          </p:cNvSpPr>
          <p:nvPr>
            <p:ph type="ftr" sz="quarter" idx="11"/>
          </p:nvPr>
        </p:nvSpPr>
        <p:spPr/>
        <p:txBody>
          <a:bodyPr/>
          <a:lstStyle>
            <a:lvl1pPr>
              <a:defRPr/>
            </a:lvl1pPr>
          </a:lstStyle>
          <a:p>
            <a:pPr>
              <a:defRPr/>
            </a:pPr>
            <a:endParaRPr lang="pt-BR" dirty="0"/>
          </a:p>
        </p:txBody>
      </p:sp>
      <p:sp>
        <p:nvSpPr>
          <p:cNvPr id="9" name="Rectangle 14"/>
          <p:cNvSpPr>
            <a:spLocks noGrp="1" noChangeArrowheads="1"/>
          </p:cNvSpPr>
          <p:nvPr>
            <p:ph type="sldNum" sz="quarter" idx="12"/>
          </p:nvPr>
        </p:nvSpPr>
        <p:spPr/>
        <p:txBody>
          <a:bodyPr/>
          <a:lstStyle>
            <a:lvl1pPr>
              <a:defRPr/>
            </a:lvl1pPr>
          </a:lstStyle>
          <a:p>
            <a:pPr>
              <a:defRPr/>
            </a:pPr>
            <a:fld id="{EEEAE26C-DBC1-48C2-97C8-4276DDFBC06C}" type="slidenum">
              <a:rPr lang="pt-BR" altLang="pt-BR"/>
              <a:pPr>
                <a:defRPr/>
              </a:pPr>
              <a:t>‹nº›</a:t>
            </a:fld>
            <a:endParaRPr lang="pt-BR" altLang="pt-BR" dirty="0"/>
          </a:p>
        </p:txBody>
      </p:sp>
    </p:spTree>
    <p:extLst>
      <p:ext uri="{BB962C8B-B14F-4D97-AF65-F5344CB8AC3E}">
        <p14:creationId xmlns:p14="http://schemas.microsoft.com/office/powerpoint/2010/main" val="2687374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251646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12"/>
          <p:cNvSpPr>
            <a:spLocks noGrp="1" noChangeArrowheads="1"/>
          </p:cNvSpPr>
          <p:nvPr>
            <p:ph type="dt" sz="half" idx="10"/>
          </p:nvPr>
        </p:nvSpPr>
        <p:spPr/>
        <p:txBody>
          <a:bodyPr/>
          <a:lstStyle>
            <a:lvl1pPr>
              <a:defRPr/>
            </a:lvl1pPr>
          </a:lstStyle>
          <a:p>
            <a:pPr>
              <a:defRPr/>
            </a:pPr>
            <a:endParaRPr lang="pt-BR" dirty="0"/>
          </a:p>
        </p:txBody>
      </p:sp>
      <p:sp>
        <p:nvSpPr>
          <p:cNvPr id="4" name="Rectangle 13"/>
          <p:cNvSpPr>
            <a:spLocks noGrp="1" noChangeArrowheads="1"/>
          </p:cNvSpPr>
          <p:nvPr>
            <p:ph type="ftr" sz="quarter" idx="11"/>
          </p:nvPr>
        </p:nvSpPr>
        <p:spPr/>
        <p:txBody>
          <a:bodyPr/>
          <a:lstStyle>
            <a:lvl1pPr>
              <a:defRPr/>
            </a:lvl1pPr>
          </a:lstStyle>
          <a:p>
            <a:pPr>
              <a:defRPr/>
            </a:pPr>
            <a:endParaRPr lang="pt-BR" dirty="0"/>
          </a:p>
        </p:txBody>
      </p:sp>
      <p:sp>
        <p:nvSpPr>
          <p:cNvPr id="5" name="Rectangle 14"/>
          <p:cNvSpPr>
            <a:spLocks noGrp="1" noChangeArrowheads="1"/>
          </p:cNvSpPr>
          <p:nvPr>
            <p:ph type="sldNum" sz="quarter" idx="12"/>
          </p:nvPr>
        </p:nvSpPr>
        <p:spPr/>
        <p:txBody>
          <a:bodyPr/>
          <a:lstStyle>
            <a:lvl1pPr>
              <a:defRPr/>
            </a:lvl1pPr>
          </a:lstStyle>
          <a:p>
            <a:pPr>
              <a:defRPr/>
            </a:pPr>
            <a:fld id="{08B5B87E-DDD0-4B69-AC8E-367C8FD1D6D4}" type="slidenum">
              <a:rPr lang="pt-BR" altLang="pt-BR"/>
              <a:pPr>
                <a:defRPr/>
              </a:pPr>
              <a:t>‹nº›</a:t>
            </a:fld>
            <a:endParaRPr lang="pt-BR" altLang="pt-BR" dirty="0"/>
          </a:p>
        </p:txBody>
      </p:sp>
    </p:spTree>
    <p:extLst>
      <p:ext uri="{BB962C8B-B14F-4D97-AF65-F5344CB8AC3E}">
        <p14:creationId xmlns:p14="http://schemas.microsoft.com/office/powerpoint/2010/main" val="2571539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pt-BR" dirty="0"/>
          </a:p>
        </p:txBody>
      </p:sp>
      <p:sp>
        <p:nvSpPr>
          <p:cNvPr id="3" name="Rectangle 13"/>
          <p:cNvSpPr>
            <a:spLocks noGrp="1" noChangeArrowheads="1"/>
          </p:cNvSpPr>
          <p:nvPr>
            <p:ph type="ftr" sz="quarter" idx="11"/>
          </p:nvPr>
        </p:nvSpPr>
        <p:spPr/>
        <p:txBody>
          <a:bodyPr/>
          <a:lstStyle>
            <a:lvl1pPr>
              <a:defRPr/>
            </a:lvl1pPr>
          </a:lstStyle>
          <a:p>
            <a:pPr>
              <a:defRPr/>
            </a:pPr>
            <a:endParaRPr lang="pt-BR" dirty="0"/>
          </a:p>
        </p:txBody>
      </p:sp>
      <p:sp>
        <p:nvSpPr>
          <p:cNvPr id="4" name="Rectangle 14"/>
          <p:cNvSpPr>
            <a:spLocks noGrp="1" noChangeArrowheads="1"/>
          </p:cNvSpPr>
          <p:nvPr>
            <p:ph type="sldNum" sz="quarter" idx="12"/>
          </p:nvPr>
        </p:nvSpPr>
        <p:spPr/>
        <p:txBody>
          <a:bodyPr/>
          <a:lstStyle>
            <a:lvl1pPr>
              <a:defRPr/>
            </a:lvl1pPr>
          </a:lstStyle>
          <a:p>
            <a:pPr>
              <a:defRPr/>
            </a:pPr>
            <a:fld id="{294FCD08-0EF7-4638-88D0-BA4D51BFEFB3}" type="slidenum">
              <a:rPr lang="pt-BR" altLang="pt-BR"/>
              <a:pPr>
                <a:defRPr/>
              </a:pPr>
              <a:t>‹nº›</a:t>
            </a:fld>
            <a:endParaRPr lang="pt-BR" altLang="pt-BR" dirty="0"/>
          </a:p>
        </p:txBody>
      </p:sp>
    </p:spTree>
    <p:extLst>
      <p:ext uri="{BB962C8B-B14F-4D97-AF65-F5344CB8AC3E}">
        <p14:creationId xmlns:p14="http://schemas.microsoft.com/office/powerpoint/2010/main" val="29174335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12"/>
          <p:cNvSpPr>
            <a:spLocks noGrp="1" noChangeArrowheads="1"/>
          </p:cNvSpPr>
          <p:nvPr>
            <p:ph type="dt" sz="half" idx="10"/>
          </p:nvPr>
        </p:nvSpPr>
        <p:spPr/>
        <p:txBody>
          <a:bodyPr/>
          <a:lstStyle>
            <a:lvl1pPr>
              <a:defRPr/>
            </a:lvl1pPr>
          </a:lstStyle>
          <a:p>
            <a:pPr>
              <a:defRPr/>
            </a:pPr>
            <a:endParaRPr lang="pt-BR" dirty="0"/>
          </a:p>
        </p:txBody>
      </p:sp>
      <p:sp>
        <p:nvSpPr>
          <p:cNvPr id="6" name="Rectangle 13"/>
          <p:cNvSpPr>
            <a:spLocks noGrp="1" noChangeArrowheads="1"/>
          </p:cNvSpPr>
          <p:nvPr>
            <p:ph type="ftr" sz="quarter" idx="11"/>
          </p:nvPr>
        </p:nvSpPr>
        <p:spPr/>
        <p:txBody>
          <a:bodyPr/>
          <a:lstStyle>
            <a:lvl1pPr>
              <a:defRPr/>
            </a:lvl1pPr>
          </a:lstStyle>
          <a:p>
            <a:pPr>
              <a:defRPr/>
            </a:pPr>
            <a:endParaRPr lang="pt-BR" dirty="0"/>
          </a:p>
        </p:txBody>
      </p:sp>
      <p:sp>
        <p:nvSpPr>
          <p:cNvPr id="7" name="Rectangle 14"/>
          <p:cNvSpPr>
            <a:spLocks noGrp="1" noChangeArrowheads="1"/>
          </p:cNvSpPr>
          <p:nvPr>
            <p:ph type="sldNum" sz="quarter" idx="12"/>
          </p:nvPr>
        </p:nvSpPr>
        <p:spPr/>
        <p:txBody>
          <a:bodyPr/>
          <a:lstStyle>
            <a:lvl1pPr>
              <a:defRPr/>
            </a:lvl1pPr>
          </a:lstStyle>
          <a:p>
            <a:pPr>
              <a:defRPr/>
            </a:pPr>
            <a:fld id="{F1D66CAA-58E4-4CAA-9E7A-C2A13428026F}" type="slidenum">
              <a:rPr lang="pt-BR" altLang="pt-BR"/>
              <a:pPr>
                <a:defRPr/>
              </a:pPr>
              <a:t>‹nº›</a:t>
            </a:fld>
            <a:endParaRPr lang="pt-BR" altLang="pt-BR" dirty="0"/>
          </a:p>
        </p:txBody>
      </p:sp>
    </p:spTree>
    <p:extLst>
      <p:ext uri="{BB962C8B-B14F-4D97-AF65-F5344CB8AC3E}">
        <p14:creationId xmlns:p14="http://schemas.microsoft.com/office/powerpoint/2010/main" val="2860384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12"/>
          <p:cNvSpPr>
            <a:spLocks noGrp="1" noChangeArrowheads="1"/>
          </p:cNvSpPr>
          <p:nvPr>
            <p:ph type="dt" sz="half" idx="10"/>
          </p:nvPr>
        </p:nvSpPr>
        <p:spPr/>
        <p:txBody>
          <a:bodyPr/>
          <a:lstStyle>
            <a:lvl1pPr>
              <a:defRPr/>
            </a:lvl1pPr>
          </a:lstStyle>
          <a:p>
            <a:pPr>
              <a:defRPr/>
            </a:pPr>
            <a:endParaRPr lang="pt-BR" dirty="0"/>
          </a:p>
        </p:txBody>
      </p:sp>
      <p:sp>
        <p:nvSpPr>
          <p:cNvPr id="6" name="Rectangle 13"/>
          <p:cNvSpPr>
            <a:spLocks noGrp="1" noChangeArrowheads="1"/>
          </p:cNvSpPr>
          <p:nvPr>
            <p:ph type="ftr" sz="quarter" idx="11"/>
          </p:nvPr>
        </p:nvSpPr>
        <p:spPr/>
        <p:txBody>
          <a:bodyPr/>
          <a:lstStyle>
            <a:lvl1pPr>
              <a:defRPr/>
            </a:lvl1pPr>
          </a:lstStyle>
          <a:p>
            <a:pPr>
              <a:defRPr/>
            </a:pPr>
            <a:endParaRPr lang="pt-BR" dirty="0"/>
          </a:p>
        </p:txBody>
      </p:sp>
      <p:sp>
        <p:nvSpPr>
          <p:cNvPr id="7" name="Rectangle 14"/>
          <p:cNvSpPr>
            <a:spLocks noGrp="1" noChangeArrowheads="1"/>
          </p:cNvSpPr>
          <p:nvPr>
            <p:ph type="sldNum" sz="quarter" idx="12"/>
          </p:nvPr>
        </p:nvSpPr>
        <p:spPr/>
        <p:txBody>
          <a:bodyPr/>
          <a:lstStyle>
            <a:lvl1pPr>
              <a:defRPr/>
            </a:lvl1pPr>
          </a:lstStyle>
          <a:p>
            <a:pPr>
              <a:defRPr/>
            </a:pPr>
            <a:fld id="{529FFB69-7296-4F8F-A7A4-0A9C6F247A2E}" type="slidenum">
              <a:rPr lang="pt-BR" altLang="pt-BR"/>
              <a:pPr>
                <a:defRPr/>
              </a:pPr>
              <a:t>‹nº›</a:t>
            </a:fld>
            <a:endParaRPr lang="pt-BR" altLang="pt-BR" dirty="0"/>
          </a:p>
        </p:txBody>
      </p:sp>
    </p:spTree>
    <p:extLst>
      <p:ext uri="{BB962C8B-B14F-4D97-AF65-F5344CB8AC3E}">
        <p14:creationId xmlns:p14="http://schemas.microsoft.com/office/powerpoint/2010/main" val="3852464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p:txBody>
          <a:bodyPr/>
          <a:lstStyle>
            <a:lvl1pPr>
              <a:defRPr/>
            </a:lvl1pPr>
          </a:lstStyle>
          <a:p>
            <a:pPr>
              <a:defRPr/>
            </a:pPr>
            <a:fld id="{327BFF32-91B5-4289-A732-4A5DA4C98F1D}" type="slidenum">
              <a:rPr lang="pt-BR" altLang="pt-BR"/>
              <a:pPr>
                <a:defRPr/>
              </a:pPr>
              <a:t>‹nº›</a:t>
            </a:fld>
            <a:endParaRPr lang="pt-BR" altLang="pt-BR" dirty="0"/>
          </a:p>
        </p:txBody>
      </p:sp>
    </p:spTree>
    <p:extLst>
      <p:ext uri="{BB962C8B-B14F-4D97-AF65-F5344CB8AC3E}">
        <p14:creationId xmlns:p14="http://schemas.microsoft.com/office/powerpoint/2010/main" val="149722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7813"/>
            <a:ext cx="2057400" cy="5853112"/>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7813"/>
            <a:ext cx="6019800" cy="5853112"/>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p:txBody>
          <a:bodyPr/>
          <a:lstStyle>
            <a:lvl1pPr>
              <a:defRPr/>
            </a:lvl1pPr>
          </a:lstStyle>
          <a:p>
            <a:pPr>
              <a:defRPr/>
            </a:pPr>
            <a:fld id="{0F9E9478-8693-451D-80D5-4676237ECA5F}" type="slidenum">
              <a:rPr lang="pt-BR" altLang="pt-BR"/>
              <a:pPr>
                <a:defRPr/>
              </a:pPr>
              <a:t>‹nº›</a:t>
            </a:fld>
            <a:endParaRPr lang="pt-BR" altLang="pt-BR" dirty="0"/>
          </a:p>
        </p:txBody>
      </p:sp>
    </p:spTree>
    <p:extLst>
      <p:ext uri="{BB962C8B-B14F-4D97-AF65-F5344CB8AC3E}">
        <p14:creationId xmlns:p14="http://schemas.microsoft.com/office/powerpoint/2010/main" val="16447919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360" y="1121879"/>
            <a:ext cx="6857280" cy="2387771"/>
          </a:xfrm>
        </p:spPr>
        <p:txBody>
          <a:bodyPr/>
          <a:lstStyle>
            <a:lvl1pPr algn="ctr">
              <a:defRPr sz="5443"/>
            </a:lvl1pPr>
          </a:lstStyle>
          <a:p>
            <a:r>
              <a:rPr lang="pt-BR"/>
              <a:t>Clique para editar o título mestre</a:t>
            </a:r>
          </a:p>
        </p:txBody>
      </p:sp>
      <p:sp>
        <p:nvSpPr>
          <p:cNvPr id="3" name="Subtítulo 2"/>
          <p:cNvSpPr>
            <a:spLocks noGrp="1"/>
          </p:cNvSpPr>
          <p:nvPr>
            <p:ph type="subTitle" idx="1"/>
          </p:nvPr>
        </p:nvSpPr>
        <p:spPr>
          <a:xfrm>
            <a:off x="1143360" y="3601819"/>
            <a:ext cx="6857280" cy="1656174"/>
          </a:xfr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pt-BR"/>
              <a:t>Clique para editar o estilo do subtítulo Mestre</a:t>
            </a:r>
          </a:p>
        </p:txBody>
      </p:sp>
      <p:sp>
        <p:nvSpPr>
          <p:cNvPr id="4" name="Espaço Reservado para Data 3"/>
          <p:cNvSpPr>
            <a:spLocks noGrp="1"/>
          </p:cNvSpPr>
          <p:nvPr>
            <p:ph type="dt" idx="10"/>
          </p:nvPr>
        </p:nvSpPr>
        <p:spPr/>
        <p:txBody>
          <a:bodyPr/>
          <a:lstStyle>
            <a:lvl1pPr>
              <a:defRPr/>
            </a:lvl1pPr>
          </a:lstStyle>
          <a:p>
            <a:endParaRPr lang="en-GB" altLang="pt-BR" dirty="0"/>
          </a:p>
        </p:txBody>
      </p:sp>
      <p:sp>
        <p:nvSpPr>
          <p:cNvPr id="5" name="Espaço Reservado para Rodapé 4"/>
          <p:cNvSpPr>
            <a:spLocks noGrp="1"/>
          </p:cNvSpPr>
          <p:nvPr>
            <p:ph type="ftr" idx="11"/>
          </p:nvPr>
        </p:nvSpPr>
        <p:spPr/>
        <p:txBody>
          <a:bodyPr/>
          <a:lstStyle>
            <a:lvl1pPr>
              <a:defRPr/>
            </a:lvl1pPr>
          </a:lstStyle>
          <a:p>
            <a:endParaRPr lang="en-GB" altLang="pt-BR" dirty="0"/>
          </a:p>
        </p:txBody>
      </p:sp>
    </p:spTree>
    <p:extLst>
      <p:ext uri="{BB962C8B-B14F-4D97-AF65-F5344CB8AC3E}">
        <p14:creationId xmlns:p14="http://schemas.microsoft.com/office/powerpoint/2010/main" val="3584779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idx="10"/>
          </p:nvPr>
        </p:nvSpPr>
        <p:spPr/>
        <p:txBody>
          <a:bodyPr/>
          <a:lstStyle>
            <a:lvl1pPr>
              <a:defRPr/>
            </a:lvl1pPr>
          </a:lstStyle>
          <a:p>
            <a:endParaRPr lang="en-GB" altLang="pt-BR" dirty="0"/>
          </a:p>
        </p:txBody>
      </p:sp>
      <p:sp>
        <p:nvSpPr>
          <p:cNvPr id="5" name="Espaço Reservado para Rodapé 4"/>
          <p:cNvSpPr>
            <a:spLocks noGrp="1"/>
          </p:cNvSpPr>
          <p:nvPr>
            <p:ph type="ftr" idx="11"/>
          </p:nvPr>
        </p:nvSpPr>
        <p:spPr/>
        <p:txBody>
          <a:bodyPr/>
          <a:lstStyle>
            <a:lvl1pPr>
              <a:defRPr/>
            </a:lvl1pPr>
          </a:lstStyle>
          <a:p>
            <a:endParaRPr lang="en-GB" altLang="pt-BR" dirty="0"/>
          </a:p>
        </p:txBody>
      </p:sp>
    </p:spTree>
    <p:extLst>
      <p:ext uri="{BB962C8B-B14F-4D97-AF65-F5344CB8AC3E}">
        <p14:creationId xmlns:p14="http://schemas.microsoft.com/office/powerpoint/2010/main" val="1495721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521" y="1709460"/>
            <a:ext cx="7886880" cy="2852939"/>
          </a:xfrm>
        </p:spPr>
        <p:txBody>
          <a:bodyPr/>
          <a:lstStyle>
            <a:lvl1pPr>
              <a:defRPr sz="5443"/>
            </a:lvl1pPr>
          </a:lstStyle>
          <a:p>
            <a:r>
              <a:rPr lang="pt-BR"/>
              <a:t>Clique para editar o título mestre</a:t>
            </a:r>
          </a:p>
        </p:txBody>
      </p:sp>
      <p:sp>
        <p:nvSpPr>
          <p:cNvPr id="3" name="Espaço Reservado para Texto 2"/>
          <p:cNvSpPr>
            <a:spLocks noGrp="1"/>
          </p:cNvSpPr>
          <p:nvPr>
            <p:ph type="body" idx="1"/>
          </p:nvPr>
        </p:nvSpPr>
        <p:spPr>
          <a:xfrm>
            <a:off x="623521" y="4589763"/>
            <a:ext cx="7886880" cy="1499197"/>
          </a:xfrm>
        </p:spPr>
        <p:txBody>
          <a:bodyPr/>
          <a:lstStyle>
            <a:lvl1pPr marL="0" indent="0">
              <a:buNone/>
              <a:defRPr sz="2177"/>
            </a:lvl1pPr>
            <a:lvl2pPr marL="414726" indent="0">
              <a:buNone/>
              <a:defRPr sz="1814"/>
            </a:lvl2pPr>
            <a:lvl3pPr marL="829452" indent="0">
              <a:buNone/>
              <a:defRPr sz="1633"/>
            </a:lvl3pPr>
            <a:lvl4pPr marL="1244178" indent="0">
              <a:buNone/>
              <a:defRPr sz="1451"/>
            </a:lvl4pPr>
            <a:lvl5pPr marL="1658904" indent="0">
              <a:buNone/>
              <a:defRPr sz="1451"/>
            </a:lvl5pPr>
            <a:lvl6pPr marL="2073631" indent="0">
              <a:buNone/>
              <a:defRPr sz="1451"/>
            </a:lvl6pPr>
            <a:lvl7pPr marL="2488357" indent="0">
              <a:buNone/>
              <a:defRPr sz="1451"/>
            </a:lvl7pPr>
            <a:lvl8pPr marL="2903083" indent="0">
              <a:buNone/>
              <a:defRPr sz="1451"/>
            </a:lvl8pPr>
            <a:lvl9pPr marL="3317809" indent="0">
              <a:buNone/>
              <a:defRPr sz="1451"/>
            </a:lvl9pPr>
          </a:lstStyle>
          <a:p>
            <a:pPr lvl="0"/>
            <a:r>
              <a:rPr lang="pt-BR"/>
              <a:t>Editar estilos de texto Mestre</a:t>
            </a:r>
          </a:p>
        </p:txBody>
      </p:sp>
      <p:sp>
        <p:nvSpPr>
          <p:cNvPr id="4" name="Espaço Reservado para Data 3"/>
          <p:cNvSpPr>
            <a:spLocks noGrp="1"/>
          </p:cNvSpPr>
          <p:nvPr>
            <p:ph type="dt" idx="10"/>
          </p:nvPr>
        </p:nvSpPr>
        <p:spPr/>
        <p:txBody>
          <a:bodyPr/>
          <a:lstStyle>
            <a:lvl1pPr>
              <a:defRPr/>
            </a:lvl1pPr>
          </a:lstStyle>
          <a:p>
            <a:endParaRPr lang="en-GB" altLang="pt-BR" dirty="0"/>
          </a:p>
        </p:txBody>
      </p:sp>
      <p:sp>
        <p:nvSpPr>
          <p:cNvPr id="5" name="Espaço Reservado para Rodapé 4"/>
          <p:cNvSpPr>
            <a:spLocks noGrp="1"/>
          </p:cNvSpPr>
          <p:nvPr>
            <p:ph type="ftr" idx="11"/>
          </p:nvPr>
        </p:nvSpPr>
        <p:spPr/>
        <p:txBody>
          <a:bodyPr/>
          <a:lstStyle>
            <a:lvl1pPr>
              <a:defRPr/>
            </a:lvl1pPr>
          </a:lstStyle>
          <a:p>
            <a:endParaRPr lang="en-GB" altLang="pt-BR" dirty="0"/>
          </a:p>
        </p:txBody>
      </p:sp>
    </p:spTree>
    <p:extLst>
      <p:ext uri="{BB962C8B-B14F-4D97-AF65-F5344CB8AC3E}">
        <p14:creationId xmlns:p14="http://schemas.microsoft.com/office/powerpoint/2010/main" val="6237515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6480" y="1600009"/>
            <a:ext cx="4020480" cy="3974817"/>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15201" y="1600009"/>
            <a:ext cx="4021920" cy="3974817"/>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idx="10"/>
          </p:nvPr>
        </p:nvSpPr>
        <p:spPr/>
        <p:txBody>
          <a:bodyPr/>
          <a:lstStyle>
            <a:lvl1pPr>
              <a:defRPr/>
            </a:lvl1pPr>
          </a:lstStyle>
          <a:p>
            <a:endParaRPr lang="en-GB" altLang="pt-BR" dirty="0"/>
          </a:p>
        </p:txBody>
      </p:sp>
      <p:sp>
        <p:nvSpPr>
          <p:cNvPr id="6" name="Espaço Reservado para Rodapé 5"/>
          <p:cNvSpPr>
            <a:spLocks noGrp="1"/>
          </p:cNvSpPr>
          <p:nvPr>
            <p:ph type="ftr" idx="11"/>
          </p:nvPr>
        </p:nvSpPr>
        <p:spPr/>
        <p:txBody>
          <a:bodyPr/>
          <a:lstStyle>
            <a:lvl1pPr>
              <a:defRPr/>
            </a:lvl1pPr>
          </a:lstStyle>
          <a:p>
            <a:endParaRPr lang="en-GB" altLang="pt-BR" dirty="0"/>
          </a:p>
        </p:txBody>
      </p:sp>
    </p:spTree>
    <p:extLst>
      <p:ext uri="{BB962C8B-B14F-4D97-AF65-F5344CB8AC3E}">
        <p14:creationId xmlns:p14="http://schemas.microsoft.com/office/powerpoint/2010/main" val="1313328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531638" y="3030009"/>
            <a:ext cx="3367045"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061129" y="3030009"/>
            <a:ext cx="3367044"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0777829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29281" y="365798"/>
            <a:ext cx="7886880" cy="1324939"/>
          </a:xfrm>
        </p:spPr>
        <p:txBody>
          <a:bodyPr/>
          <a:lstStyle/>
          <a:p>
            <a:r>
              <a:rPr lang="pt-BR"/>
              <a:t>Clique para editar o título mestre</a:t>
            </a:r>
          </a:p>
        </p:txBody>
      </p:sp>
      <p:sp>
        <p:nvSpPr>
          <p:cNvPr id="3" name="Espaço Reservado para Texto 2"/>
          <p:cNvSpPr>
            <a:spLocks noGrp="1"/>
          </p:cNvSpPr>
          <p:nvPr>
            <p:ph type="body" idx="1"/>
          </p:nvPr>
        </p:nvSpPr>
        <p:spPr>
          <a:xfrm>
            <a:off x="629280" y="1680657"/>
            <a:ext cx="386928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pt-BR"/>
              <a:t>Editar estilos de texto Mestre</a:t>
            </a:r>
          </a:p>
        </p:txBody>
      </p:sp>
      <p:sp>
        <p:nvSpPr>
          <p:cNvPr id="4" name="Espaço Reservado para Conteúdo 3"/>
          <p:cNvSpPr>
            <a:spLocks noGrp="1"/>
          </p:cNvSpPr>
          <p:nvPr>
            <p:ph sz="half" idx="2"/>
          </p:nvPr>
        </p:nvSpPr>
        <p:spPr>
          <a:xfrm>
            <a:off x="629280" y="2504424"/>
            <a:ext cx="3869280" cy="368534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29600" y="1680657"/>
            <a:ext cx="388656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pt-BR"/>
              <a:t>Editar estilos de texto Mestre</a:t>
            </a:r>
          </a:p>
        </p:txBody>
      </p:sp>
      <p:sp>
        <p:nvSpPr>
          <p:cNvPr id="6" name="Espaço Reservado para Conteúdo 5"/>
          <p:cNvSpPr>
            <a:spLocks noGrp="1"/>
          </p:cNvSpPr>
          <p:nvPr>
            <p:ph sz="quarter" idx="4"/>
          </p:nvPr>
        </p:nvSpPr>
        <p:spPr>
          <a:xfrm>
            <a:off x="4629600" y="2504424"/>
            <a:ext cx="3886560" cy="368534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idx="10"/>
          </p:nvPr>
        </p:nvSpPr>
        <p:spPr/>
        <p:txBody>
          <a:bodyPr/>
          <a:lstStyle>
            <a:lvl1pPr>
              <a:defRPr/>
            </a:lvl1pPr>
          </a:lstStyle>
          <a:p>
            <a:endParaRPr lang="en-GB" altLang="pt-BR" dirty="0"/>
          </a:p>
        </p:txBody>
      </p:sp>
      <p:sp>
        <p:nvSpPr>
          <p:cNvPr id="8" name="Espaço Reservado para Rodapé 7"/>
          <p:cNvSpPr>
            <a:spLocks noGrp="1"/>
          </p:cNvSpPr>
          <p:nvPr>
            <p:ph type="ftr" idx="11"/>
          </p:nvPr>
        </p:nvSpPr>
        <p:spPr/>
        <p:txBody>
          <a:bodyPr/>
          <a:lstStyle>
            <a:lvl1pPr>
              <a:defRPr/>
            </a:lvl1pPr>
          </a:lstStyle>
          <a:p>
            <a:endParaRPr lang="en-GB" altLang="pt-BR" dirty="0"/>
          </a:p>
        </p:txBody>
      </p:sp>
    </p:spTree>
    <p:extLst>
      <p:ext uri="{BB962C8B-B14F-4D97-AF65-F5344CB8AC3E}">
        <p14:creationId xmlns:p14="http://schemas.microsoft.com/office/powerpoint/2010/main" val="5781367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idx="10"/>
          </p:nvPr>
        </p:nvSpPr>
        <p:spPr/>
        <p:txBody>
          <a:bodyPr/>
          <a:lstStyle>
            <a:lvl1pPr>
              <a:defRPr/>
            </a:lvl1pPr>
          </a:lstStyle>
          <a:p>
            <a:endParaRPr lang="en-GB" altLang="pt-BR" dirty="0"/>
          </a:p>
        </p:txBody>
      </p:sp>
      <p:sp>
        <p:nvSpPr>
          <p:cNvPr id="4" name="Espaço Reservado para Rodapé 3"/>
          <p:cNvSpPr>
            <a:spLocks noGrp="1"/>
          </p:cNvSpPr>
          <p:nvPr>
            <p:ph type="ftr" idx="11"/>
          </p:nvPr>
        </p:nvSpPr>
        <p:spPr/>
        <p:txBody>
          <a:bodyPr/>
          <a:lstStyle>
            <a:lvl1pPr>
              <a:defRPr/>
            </a:lvl1pPr>
          </a:lstStyle>
          <a:p>
            <a:endParaRPr lang="en-GB" altLang="pt-BR" dirty="0"/>
          </a:p>
        </p:txBody>
      </p:sp>
    </p:spTree>
    <p:extLst>
      <p:ext uri="{BB962C8B-B14F-4D97-AF65-F5344CB8AC3E}">
        <p14:creationId xmlns:p14="http://schemas.microsoft.com/office/powerpoint/2010/main" val="1179163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idx="10"/>
          </p:nvPr>
        </p:nvSpPr>
        <p:spPr/>
        <p:txBody>
          <a:bodyPr/>
          <a:lstStyle>
            <a:lvl1pPr>
              <a:defRPr/>
            </a:lvl1pPr>
          </a:lstStyle>
          <a:p>
            <a:endParaRPr lang="en-GB" altLang="pt-BR" dirty="0"/>
          </a:p>
        </p:txBody>
      </p:sp>
      <p:sp>
        <p:nvSpPr>
          <p:cNvPr id="3" name="Espaço Reservado para Rodapé 2"/>
          <p:cNvSpPr>
            <a:spLocks noGrp="1"/>
          </p:cNvSpPr>
          <p:nvPr>
            <p:ph type="ftr" idx="11"/>
          </p:nvPr>
        </p:nvSpPr>
        <p:spPr/>
        <p:txBody>
          <a:bodyPr/>
          <a:lstStyle>
            <a:lvl1pPr>
              <a:defRPr/>
            </a:lvl1pPr>
          </a:lstStyle>
          <a:p>
            <a:endParaRPr lang="en-GB" altLang="pt-BR" dirty="0"/>
          </a:p>
        </p:txBody>
      </p:sp>
    </p:spTree>
    <p:extLst>
      <p:ext uri="{BB962C8B-B14F-4D97-AF65-F5344CB8AC3E}">
        <p14:creationId xmlns:p14="http://schemas.microsoft.com/office/powerpoint/2010/main" val="1285460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280" y="456528"/>
            <a:ext cx="2949120" cy="1601448"/>
          </a:xfrm>
        </p:spPr>
        <p:txBody>
          <a:bodyPr/>
          <a:lstStyle>
            <a:lvl1pPr>
              <a:defRPr sz="2903"/>
            </a:lvl1pPr>
          </a:lstStyle>
          <a:p>
            <a:r>
              <a:rPr lang="pt-BR"/>
              <a:t>Clique para editar o título mestre</a:t>
            </a:r>
          </a:p>
        </p:txBody>
      </p:sp>
      <p:sp>
        <p:nvSpPr>
          <p:cNvPr id="3" name="Espaço Reservado para Conteúdo 2"/>
          <p:cNvSpPr>
            <a:spLocks noGrp="1"/>
          </p:cNvSpPr>
          <p:nvPr>
            <p:ph idx="1"/>
          </p:nvPr>
        </p:nvSpPr>
        <p:spPr>
          <a:xfrm>
            <a:off x="3888000" y="987944"/>
            <a:ext cx="462816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pt-BR"/>
              <a:t>Editar estilos de texto Mestre</a:t>
            </a:r>
          </a:p>
        </p:txBody>
      </p:sp>
      <p:sp>
        <p:nvSpPr>
          <p:cNvPr id="5" name="Espaço Reservado para Data 4"/>
          <p:cNvSpPr>
            <a:spLocks noGrp="1"/>
          </p:cNvSpPr>
          <p:nvPr>
            <p:ph type="dt" idx="10"/>
          </p:nvPr>
        </p:nvSpPr>
        <p:spPr/>
        <p:txBody>
          <a:bodyPr/>
          <a:lstStyle>
            <a:lvl1pPr>
              <a:defRPr/>
            </a:lvl1pPr>
          </a:lstStyle>
          <a:p>
            <a:endParaRPr lang="en-GB" altLang="pt-BR" dirty="0"/>
          </a:p>
        </p:txBody>
      </p:sp>
      <p:sp>
        <p:nvSpPr>
          <p:cNvPr id="6" name="Espaço Reservado para Rodapé 5"/>
          <p:cNvSpPr>
            <a:spLocks noGrp="1"/>
          </p:cNvSpPr>
          <p:nvPr>
            <p:ph type="ftr" idx="11"/>
          </p:nvPr>
        </p:nvSpPr>
        <p:spPr/>
        <p:txBody>
          <a:bodyPr/>
          <a:lstStyle>
            <a:lvl1pPr>
              <a:defRPr/>
            </a:lvl1pPr>
          </a:lstStyle>
          <a:p>
            <a:endParaRPr lang="en-GB" altLang="pt-BR" dirty="0"/>
          </a:p>
        </p:txBody>
      </p:sp>
    </p:spTree>
    <p:extLst>
      <p:ext uri="{BB962C8B-B14F-4D97-AF65-F5344CB8AC3E}">
        <p14:creationId xmlns:p14="http://schemas.microsoft.com/office/powerpoint/2010/main" val="1485644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280" y="456528"/>
            <a:ext cx="2949120" cy="1601448"/>
          </a:xfrm>
        </p:spPr>
        <p:txBody>
          <a:bodyPr/>
          <a:lstStyle>
            <a:lvl1pPr>
              <a:defRPr sz="2903"/>
            </a:lvl1pPr>
          </a:lstStyle>
          <a:p>
            <a:r>
              <a:rPr lang="pt-BR"/>
              <a:t>Clique para editar o título mestre</a:t>
            </a:r>
          </a:p>
        </p:txBody>
      </p:sp>
      <p:sp>
        <p:nvSpPr>
          <p:cNvPr id="3" name="Espaço Reservado para Imagem 2"/>
          <p:cNvSpPr>
            <a:spLocks noGrp="1"/>
          </p:cNvSpPr>
          <p:nvPr>
            <p:ph type="pic" idx="1"/>
          </p:nvPr>
        </p:nvSpPr>
        <p:spPr>
          <a:xfrm>
            <a:off x="3888000" y="987944"/>
            <a:ext cx="4628160" cy="487347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pt-BR" dirty="0"/>
          </a:p>
        </p:txBody>
      </p:sp>
      <p:sp>
        <p:nvSpPr>
          <p:cNvPr id="4" name="Espaço Reservado para Texto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pt-BR"/>
              <a:t>Editar estilos de texto Mestre</a:t>
            </a:r>
          </a:p>
        </p:txBody>
      </p:sp>
      <p:sp>
        <p:nvSpPr>
          <p:cNvPr id="5" name="Espaço Reservado para Data 4"/>
          <p:cNvSpPr>
            <a:spLocks noGrp="1"/>
          </p:cNvSpPr>
          <p:nvPr>
            <p:ph type="dt" idx="10"/>
          </p:nvPr>
        </p:nvSpPr>
        <p:spPr/>
        <p:txBody>
          <a:bodyPr/>
          <a:lstStyle>
            <a:lvl1pPr>
              <a:defRPr/>
            </a:lvl1pPr>
          </a:lstStyle>
          <a:p>
            <a:endParaRPr lang="en-GB" altLang="pt-BR" dirty="0"/>
          </a:p>
        </p:txBody>
      </p:sp>
      <p:sp>
        <p:nvSpPr>
          <p:cNvPr id="6" name="Espaço Reservado para Rodapé 5"/>
          <p:cNvSpPr>
            <a:spLocks noGrp="1"/>
          </p:cNvSpPr>
          <p:nvPr>
            <p:ph type="ftr" idx="11"/>
          </p:nvPr>
        </p:nvSpPr>
        <p:spPr/>
        <p:txBody>
          <a:bodyPr/>
          <a:lstStyle>
            <a:lvl1pPr>
              <a:defRPr/>
            </a:lvl1pPr>
          </a:lstStyle>
          <a:p>
            <a:endParaRPr lang="en-GB" altLang="pt-BR" dirty="0"/>
          </a:p>
        </p:txBody>
      </p:sp>
    </p:spTree>
    <p:extLst>
      <p:ext uri="{BB962C8B-B14F-4D97-AF65-F5344CB8AC3E}">
        <p14:creationId xmlns:p14="http://schemas.microsoft.com/office/powerpoint/2010/main" val="37791664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idx="10"/>
          </p:nvPr>
        </p:nvSpPr>
        <p:spPr/>
        <p:txBody>
          <a:bodyPr/>
          <a:lstStyle>
            <a:lvl1pPr>
              <a:defRPr/>
            </a:lvl1pPr>
          </a:lstStyle>
          <a:p>
            <a:endParaRPr lang="en-GB" altLang="pt-BR" dirty="0"/>
          </a:p>
        </p:txBody>
      </p:sp>
      <p:sp>
        <p:nvSpPr>
          <p:cNvPr id="5" name="Espaço Reservado para Rodapé 4"/>
          <p:cNvSpPr>
            <a:spLocks noGrp="1"/>
          </p:cNvSpPr>
          <p:nvPr>
            <p:ph type="ftr" idx="11"/>
          </p:nvPr>
        </p:nvSpPr>
        <p:spPr/>
        <p:txBody>
          <a:bodyPr/>
          <a:lstStyle>
            <a:lvl1pPr>
              <a:defRPr/>
            </a:lvl1pPr>
          </a:lstStyle>
          <a:p>
            <a:endParaRPr lang="en-GB" altLang="pt-BR" dirty="0"/>
          </a:p>
        </p:txBody>
      </p:sp>
    </p:spTree>
    <p:extLst>
      <p:ext uri="{BB962C8B-B14F-4D97-AF65-F5344CB8AC3E}">
        <p14:creationId xmlns:p14="http://schemas.microsoft.com/office/powerpoint/2010/main" val="20730273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92320" y="125294"/>
            <a:ext cx="2044800" cy="5449532"/>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6481" y="125294"/>
            <a:ext cx="5997600" cy="5449532"/>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idx="10"/>
          </p:nvPr>
        </p:nvSpPr>
        <p:spPr/>
        <p:txBody>
          <a:bodyPr/>
          <a:lstStyle>
            <a:lvl1pPr>
              <a:defRPr/>
            </a:lvl1pPr>
          </a:lstStyle>
          <a:p>
            <a:endParaRPr lang="en-GB" altLang="pt-BR" dirty="0"/>
          </a:p>
        </p:txBody>
      </p:sp>
      <p:sp>
        <p:nvSpPr>
          <p:cNvPr id="5" name="Espaço Reservado para Rodapé 4"/>
          <p:cNvSpPr>
            <a:spLocks noGrp="1"/>
          </p:cNvSpPr>
          <p:nvPr>
            <p:ph type="ftr" idx="11"/>
          </p:nvPr>
        </p:nvSpPr>
        <p:spPr/>
        <p:txBody>
          <a:bodyPr/>
          <a:lstStyle>
            <a:lvl1pPr>
              <a:defRPr/>
            </a:lvl1pPr>
          </a:lstStyle>
          <a:p>
            <a:endParaRPr lang="en-GB" altLang="pt-BR" dirty="0"/>
          </a:p>
        </p:txBody>
      </p:sp>
    </p:spTree>
    <p:extLst>
      <p:ext uri="{BB962C8B-B14F-4D97-AF65-F5344CB8AC3E}">
        <p14:creationId xmlns:p14="http://schemas.microsoft.com/office/powerpoint/2010/main" val="13128866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456481" y="125294"/>
            <a:ext cx="8180640" cy="1437271"/>
          </a:xfrm>
        </p:spPr>
        <p:txBody>
          <a:bodyPr/>
          <a:lstStyle/>
          <a:p>
            <a:r>
              <a:rPr lang="pt-BR"/>
              <a:t>Clique para editar o título mestre</a:t>
            </a:r>
          </a:p>
        </p:txBody>
      </p:sp>
      <p:sp>
        <p:nvSpPr>
          <p:cNvPr id="3" name="Espaço Reservado para Data 2"/>
          <p:cNvSpPr>
            <a:spLocks noGrp="1"/>
          </p:cNvSpPr>
          <p:nvPr>
            <p:ph type="dt" idx="10"/>
          </p:nvPr>
        </p:nvSpPr>
        <p:spPr>
          <a:xfrm>
            <a:off x="456480" y="6244496"/>
            <a:ext cx="2085120" cy="427725"/>
          </a:xfrm>
        </p:spPr>
        <p:txBody>
          <a:bodyPr/>
          <a:lstStyle>
            <a:lvl1pPr>
              <a:defRPr/>
            </a:lvl1pPr>
          </a:lstStyle>
          <a:p>
            <a:endParaRPr lang="en-GB" altLang="pt-BR" dirty="0"/>
          </a:p>
        </p:txBody>
      </p:sp>
      <p:sp>
        <p:nvSpPr>
          <p:cNvPr id="4" name="Espaço Reservado para Rodapé 3"/>
          <p:cNvSpPr>
            <a:spLocks noGrp="1"/>
          </p:cNvSpPr>
          <p:nvPr>
            <p:ph type="ftr" idx="11"/>
          </p:nvPr>
        </p:nvSpPr>
        <p:spPr>
          <a:xfrm>
            <a:off x="3123361" y="6244496"/>
            <a:ext cx="2846880" cy="427725"/>
          </a:xfrm>
        </p:spPr>
        <p:txBody>
          <a:bodyPr/>
          <a:lstStyle>
            <a:lvl1pPr>
              <a:defRPr/>
            </a:lvl1pPr>
          </a:lstStyle>
          <a:p>
            <a:endParaRPr lang="en-GB" altLang="pt-BR" dirty="0"/>
          </a:p>
        </p:txBody>
      </p:sp>
    </p:spTree>
    <p:extLst>
      <p:ext uri="{BB962C8B-B14F-4D97-AF65-F5344CB8AC3E}">
        <p14:creationId xmlns:p14="http://schemas.microsoft.com/office/powerpoint/2010/main" val="41390012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pt-BR"/>
              <a:t>Clique para editar o título mestre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0715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E3F4F-51B2-42EE-AFA2-40C4572185CC}" type="slidenum">
              <a:rPr lang="en-US" dirty="0"/>
              <a:t>‹nº›</a:t>
            </a:fld>
            <a:endParaRPr lang="en-US" dirty="0"/>
          </a:p>
        </p:txBody>
      </p:sp>
    </p:spTree>
    <p:extLst>
      <p:ext uri="{BB962C8B-B14F-4D97-AF65-F5344CB8AC3E}">
        <p14:creationId xmlns:p14="http://schemas.microsoft.com/office/powerpoint/2010/main" val="1961896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7922541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0364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28756067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822960" y="2582334"/>
            <a:ext cx="3703320" cy="328676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663440" y="2582334"/>
            <a:ext cx="3703320" cy="328676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11462342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15237732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‹nº›</a:t>
            </a:fld>
            <a:endParaRPr lang="en-US" dirty="0"/>
          </a:p>
        </p:txBody>
      </p:sp>
    </p:spTree>
    <p:extLst>
      <p:ext uri="{BB962C8B-B14F-4D97-AF65-F5344CB8AC3E}">
        <p14:creationId xmlns:p14="http://schemas.microsoft.com/office/powerpoint/2010/main" val="8351286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pt-BR"/>
              <a:t>Clique para editar o título mestre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‹nº›</a:t>
            </a:fld>
            <a:endParaRPr lang="en-US" dirty="0"/>
          </a:p>
        </p:txBody>
      </p:sp>
    </p:spTree>
    <p:extLst>
      <p:ext uri="{BB962C8B-B14F-4D97-AF65-F5344CB8AC3E}">
        <p14:creationId xmlns:p14="http://schemas.microsoft.com/office/powerpoint/2010/main" val="11786550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33142312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36393623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9775449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6"/>
            <a:ext cx="3401019"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latin typeface="Arial" charset="0"/>
                <a:cs typeface="Arial"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pt-BR" sz="1365" dirty="0">
                <a:latin typeface="Arial" charset="0"/>
                <a:cs typeface="Arial"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latin typeface="Arial" charset="0"/>
                <a:cs typeface="Arial"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latin typeface="Arial" charset="0"/>
                <a:cs typeface="Arial"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p>
          </p:txBody>
        </p:sp>
      </p:grpSp>
      <p:sp>
        <p:nvSpPr>
          <p:cNvPr id="783370" name="Rectangle 10"/>
          <p:cNvSpPr>
            <a:spLocks noGrp="1" noChangeArrowheads="1"/>
          </p:cNvSpPr>
          <p:nvPr>
            <p:ph type="ctrTitle" sz="quarter"/>
          </p:nvPr>
        </p:nvSpPr>
        <p:spPr>
          <a:xfrm>
            <a:off x="685803" y="1873250"/>
            <a:ext cx="7772400" cy="1555750"/>
          </a:xfrm>
        </p:spPr>
        <p:txBody>
          <a:bodyPr/>
          <a:lstStyle>
            <a:lvl1pPr>
              <a:defRPr sz="3639"/>
            </a:lvl1pPr>
          </a:lstStyle>
          <a:p>
            <a:r>
              <a:rPr lang="pt-BR"/>
              <a:t>Clique para editar o estilo do título mestre</a:t>
            </a:r>
          </a:p>
        </p:txBody>
      </p:sp>
      <p:sp>
        <p:nvSpPr>
          <p:cNvPr id="783371" name="Rectangle 11"/>
          <p:cNvSpPr>
            <a:spLocks noGrp="1" noChangeArrowheads="1"/>
          </p:cNvSpPr>
          <p:nvPr>
            <p:ph type="subTitle" sz="quarter" idx="1"/>
          </p:nvPr>
        </p:nvSpPr>
        <p:spPr>
          <a:xfrm>
            <a:off x="1371603" y="3886200"/>
            <a:ext cx="64008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endParaRPr lang="pt-BR" dirty="0"/>
          </a:p>
        </p:txBody>
      </p:sp>
      <p:sp>
        <p:nvSpPr>
          <p:cNvPr id="13" name="Rectangle 13"/>
          <p:cNvSpPr>
            <a:spLocks noGrp="1" noChangeArrowheads="1"/>
          </p:cNvSpPr>
          <p:nvPr>
            <p:ph type="ftr" sz="quarter" idx="11"/>
          </p:nvPr>
        </p:nvSpPr>
        <p:spPr/>
        <p:txBody>
          <a:bodyPr/>
          <a:lstStyle>
            <a:lvl1pPr>
              <a:defRPr/>
            </a:lvl1pPr>
          </a:lstStyle>
          <a:p>
            <a:pPr>
              <a:defRPr/>
            </a:pPr>
            <a:endParaRPr lang="pt-BR" dirty="0"/>
          </a:p>
        </p:txBody>
      </p:sp>
      <p:sp>
        <p:nvSpPr>
          <p:cNvPr id="14" name="Rectangle 14"/>
          <p:cNvSpPr>
            <a:spLocks noGrp="1" noChangeArrowheads="1"/>
          </p:cNvSpPr>
          <p:nvPr>
            <p:ph type="sldNum" sz="quarter" idx="12"/>
          </p:nvPr>
        </p:nvSpPr>
        <p:spPr/>
        <p:txBody>
          <a:bodyPr/>
          <a:lstStyle>
            <a:lvl1pPr>
              <a:defRPr/>
            </a:lvl1pPr>
          </a:lstStyle>
          <a:p>
            <a:fld id="{DD58E296-E507-4D52-92B8-057B1D8B8990}" type="slidenum">
              <a:rPr lang="pt-BR" altLang="pt-BR"/>
              <a:pPr/>
              <a:t>‹nº›</a:t>
            </a:fld>
            <a:endParaRPr lang="pt-BR" altLang="pt-BR" dirty="0"/>
          </a:p>
        </p:txBody>
      </p:sp>
    </p:spTree>
    <p:extLst>
      <p:ext uri="{BB962C8B-B14F-4D97-AF65-F5344CB8AC3E}">
        <p14:creationId xmlns:p14="http://schemas.microsoft.com/office/powerpoint/2010/main" val="597426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7925455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a:ln/>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a:ln/>
        </p:spPr>
        <p:txBody>
          <a:bodyPr/>
          <a:lstStyle>
            <a:lvl1pPr>
              <a:defRPr/>
            </a:lvl1pPr>
          </a:lstStyle>
          <a:p>
            <a:fld id="{9C5FC6AD-BBEB-4A79-9325-CF5AF3552A47}" type="slidenum">
              <a:rPr lang="pt-BR" altLang="pt-BR"/>
              <a:pPr/>
              <a:t>‹nº›</a:t>
            </a:fld>
            <a:endParaRPr lang="pt-BR" altLang="pt-BR" dirty="0"/>
          </a:p>
        </p:txBody>
      </p:sp>
    </p:spTree>
    <p:extLst>
      <p:ext uri="{BB962C8B-B14F-4D97-AF65-F5344CB8AC3E}">
        <p14:creationId xmlns:p14="http://schemas.microsoft.com/office/powerpoint/2010/main" val="20384103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6" y="4406908"/>
            <a:ext cx="7772400" cy="1362075"/>
          </a:xfrm>
        </p:spPr>
        <p:txBody>
          <a:bodyPr anchor="t"/>
          <a:lstStyle>
            <a:lvl1pPr algn="l">
              <a:defRPr sz="3032" b="1" cap="all"/>
            </a:lvl1pPr>
          </a:lstStyle>
          <a:p>
            <a:r>
              <a:rPr lang="pt-BR"/>
              <a:t>Clique para editar o estilo do título mestre</a:t>
            </a:r>
          </a:p>
        </p:txBody>
      </p:sp>
      <p:sp>
        <p:nvSpPr>
          <p:cNvPr id="3" name="Espaço Reservado para Texto 2"/>
          <p:cNvSpPr>
            <a:spLocks noGrp="1"/>
          </p:cNvSpPr>
          <p:nvPr>
            <p:ph type="body" idx="1"/>
          </p:nvPr>
        </p:nvSpPr>
        <p:spPr>
          <a:xfrm>
            <a:off x="722316" y="2906713"/>
            <a:ext cx="7772400" cy="1500187"/>
          </a:xfrm>
        </p:spPr>
        <p:txBody>
          <a:bodyPr anchor="b"/>
          <a:lstStyle>
            <a:lvl1pPr marL="0" indent="0">
              <a:buNone/>
              <a:defRPr sz="1516"/>
            </a:lvl1pPr>
            <a:lvl2pPr marL="346603" indent="0">
              <a:buNone/>
              <a:defRPr sz="1365"/>
            </a:lvl2pPr>
            <a:lvl3pPr marL="693207" indent="0">
              <a:buNone/>
              <a:defRPr sz="1213"/>
            </a:lvl3pPr>
            <a:lvl4pPr marL="1039810" indent="0">
              <a:buNone/>
              <a:defRPr sz="1061"/>
            </a:lvl4pPr>
            <a:lvl5pPr marL="1386413" indent="0">
              <a:buNone/>
              <a:defRPr sz="1061"/>
            </a:lvl5pPr>
            <a:lvl6pPr marL="1733017" indent="0">
              <a:buNone/>
              <a:defRPr sz="1061"/>
            </a:lvl6pPr>
            <a:lvl7pPr marL="2079620" indent="0">
              <a:buNone/>
              <a:defRPr sz="1061"/>
            </a:lvl7pPr>
            <a:lvl8pPr marL="2426223" indent="0">
              <a:buNone/>
              <a:defRPr sz="1061"/>
            </a:lvl8pPr>
            <a:lvl9pPr marL="2772827" indent="0">
              <a:buNone/>
              <a:defRPr sz="1061"/>
            </a:lvl9pPr>
          </a:lstStyle>
          <a:p>
            <a:pPr lvl="0"/>
            <a:r>
              <a:rPr lang="pt-BR"/>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a:ln/>
        </p:spPr>
        <p:txBody>
          <a:bodyPr/>
          <a:lstStyle>
            <a:lvl1pPr>
              <a:defRPr/>
            </a:lvl1pPr>
          </a:lstStyle>
          <a:p>
            <a:fld id="{9F7CA88E-0DD4-48EE-AB13-D5D87F9775DE}" type="slidenum">
              <a:rPr lang="pt-BR" altLang="pt-BR"/>
              <a:pPr/>
              <a:t>‹nº›</a:t>
            </a:fld>
            <a:endParaRPr lang="pt-BR" altLang="pt-BR" dirty="0"/>
          </a:p>
        </p:txBody>
      </p:sp>
    </p:spTree>
    <p:extLst>
      <p:ext uri="{BB962C8B-B14F-4D97-AF65-F5344CB8AC3E}">
        <p14:creationId xmlns:p14="http://schemas.microsoft.com/office/powerpoint/2010/main" val="31285460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1" y="1600206"/>
            <a:ext cx="4038600" cy="4530725"/>
          </a:xfrm>
        </p:spPr>
        <p:txBody>
          <a:bodyPr/>
          <a:lstStyle>
            <a:lvl1pPr>
              <a:defRPr sz="2123"/>
            </a:lvl1pPr>
            <a:lvl2pPr>
              <a:defRPr sz="1819"/>
            </a:lvl2pPr>
            <a:lvl3pPr>
              <a:defRPr sz="1516"/>
            </a:lvl3pPr>
            <a:lvl4pPr>
              <a:defRPr sz="1365"/>
            </a:lvl4pPr>
            <a:lvl5pPr>
              <a:defRPr sz="1365"/>
            </a:lvl5pPr>
            <a:lvl6pPr>
              <a:defRPr sz="1365"/>
            </a:lvl6pPr>
            <a:lvl7pPr>
              <a:defRPr sz="1365"/>
            </a:lvl7pPr>
            <a:lvl8pPr>
              <a:defRPr sz="1365"/>
            </a:lvl8pPr>
            <a:lvl9pPr>
              <a:defRPr sz="1365"/>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2" y="1600206"/>
            <a:ext cx="4038600" cy="4530725"/>
          </a:xfrm>
        </p:spPr>
        <p:txBody>
          <a:bodyPr/>
          <a:lstStyle>
            <a:lvl1pPr>
              <a:defRPr sz="2123"/>
            </a:lvl1pPr>
            <a:lvl2pPr>
              <a:defRPr sz="1819"/>
            </a:lvl2pPr>
            <a:lvl3pPr>
              <a:defRPr sz="1516"/>
            </a:lvl3pPr>
            <a:lvl4pPr>
              <a:defRPr sz="1365"/>
            </a:lvl4pPr>
            <a:lvl5pPr>
              <a:defRPr sz="1365"/>
            </a:lvl5pPr>
            <a:lvl6pPr>
              <a:defRPr sz="1365"/>
            </a:lvl6pPr>
            <a:lvl7pPr>
              <a:defRPr sz="1365"/>
            </a:lvl7pPr>
            <a:lvl8pPr>
              <a:defRPr sz="1365"/>
            </a:lvl8pPr>
            <a:lvl9pPr>
              <a:defRPr sz="1365"/>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12"/>
          <p:cNvSpPr>
            <a:spLocks noGrp="1" noChangeArrowheads="1"/>
          </p:cNvSpPr>
          <p:nvPr>
            <p:ph type="dt" sz="half" idx="10"/>
          </p:nvPr>
        </p:nvSpPr>
        <p:spPr>
          <a:ln/>
        </p:spPr>
        <p:txBody>
          <a:bodyPr/>
          <a:lstStyle>
            <a:lvl1pPr>
              <a:defRPr/>
            </a:lvl1pPr>
          </a:lstStyle>
          <a:p>
            <a:pPr>
              <a:defRPr/>
            </a:pPr>
            <a:endParaRPr lang="pt-BR" dirty="0"/>
          </a:p>
        </p:txBody>
      </p:sp>
      <p:sp>
        <p:nvSpPr>
          <p:cNvPr id="6"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14"/>
          <p:cNvSpPr>
            <a:spLocks noGrp="1" noChangeArrowheads="1"/>
          </p:cNvSpPr>
          <p:nvPr>
            <p:ph type="sldNum" sz="quarter" idx="12"/>
          </p:nvPr>
        </p:nvSpPr>
        <p:spPr>
          <a:ln/>
        </p:spPr>
        <p:txBody>
          <a:bodyPr/>
          <a:lstStyle>
            <a:lvl1pPr>
              <a:defRPr/>
            </a:lvl1pPr>
          </a:lstStyle>
          <a:p>
            <a:fld id="{E897AD1C-C0CA-48D0-8553-CE3C464A5A73}" type="slidenum">
              <a:rPr lang="pt-BR" altLang="pt-BR"/>
              <a:pPr/>
              <a:t>‹nº›</a:t>
            </a:fld>
            <a:endParaRPr lang="pt-BR" altLang="pt-BR" dirty="0"/>
          </a:p>
        </p:txBody>
      </p:sp>
    </p:spTree>
    <p:extLst>
      <p:ext uri="{BB962C8B-B14F-4D97-AF65-F5344CB8AC3E}">
        <p14:creationId xmlns:p14="http://schemas.microsoft.com/office/powerpoint/2010/main" val="33531110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3" y="274638"/>
            <a:ext cx="82296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1" y="1535113"/>
            <a:ext cx="4040187" cy="639762"/>
          </a:xfrm>
        </p:spPr>
        <p:txBody>
          <a:bodyPr anchor="b"/>
          <a:lstStyle>
            <a:lvl1pPr marL="0" indent="0">
              <a:buNone/>
              <a:defRPr sz="1819" b="1"/>
            </a:lvl1pPr>
            <a:lvl2pPr marL="346603" indent="0">
              <a:buNone/>
              <a:defRPr sz="1516" b="1"/>
            </a:lvl2pPr>
            <a:lvl3pPr marL="693207" indent="0">
              <a:buNone/>
              <a:defRPr sz="1365" b="1"/>
            </a:lvl3pPr>
            <a:lvl4pPr marL="1039810" indent="0">
              <a:buNone/>
              <a:defRPr sz="1213" b="1"/>
            </a:lvl4pPr>
            <a:lvl5pPr marL="1386413" indent="0">
              <a:buNone/>
              <a:defRPr sz="1213" b="1"/>
            </a:lvl5pPr>
            <a:lvl6pPr marL="1733017" indent="0">
              <a:buNone/>
              <a:defRPr sz="1213" b="1"/>
            </a:lvl6pPr>
            <a:lvl7pPr marL="2079620" indent="0">
              <a:buNone/>
              <a:defRPr sz="1213" b="1"/>
            </a:lvl7pPr>
            <a:lvl8pPr marL="2426223" indent="0">
              <a:buNone/>
              <a:defRPr sz="1213" b="1"/>
            </a:lvl8pPr>
            <a:lvl9pPr marL="2772827" indent="0">
              <a:buNone/>
              <a:defRPr sz="1213" b="1"/>
            </a:lvl9pPr>
          </a:lstStyle>
          <a:p>
            <a:pPr lvl="0"/>
            <a:r>
              <a:rPr lang="pt-BR"/>
              <a:t>Clique para editar os estilos do texto mestre</a:t>
            </a:r>
          </a:p>
        </p:txBody>
      </p:sp>
      <p:sp>
        <p:nvSpPr>
          <p:cNvPr id="4" name="Espaço Reservado para Conteúdo 3"/>
          <p:cNvSpPr>
            <a:spLocks noGrp="1"/>
          </p:cNvSpPr>
          <p:nvPr>
            <p:ph sz="half" idx="2"/>
          </p:nvPr>
        </p:nvSpPr>
        <p:spPr>
          <a:xfrm>
            <a:off x="457201" y="2174875"/>
            <a:ext cx="4040187" cy="3951288"/>
          </a:xfrm>
        </p:spPr>
        <p:txBody>
          <a:bodyPr/>
          <a:lstStyle>
            <a:lvl1pPr>
              <a:defRPr sz="1819"/>
            </a:lvl1pPr>
            <a:lvl2pPr>
              <a:defRPr sz="1516"/>
            </a:lvl2pPr>
            <a:lvl3pPr>
              <a:defRPr sz="1365"/>
            </a:lvl3pPr>
            <a:lvl4pPr>
              <a:defRPr sz="1213"/>
            </a:lvl4pPr>
            <a:lvl5pPr>
              <a:defRPr sz="1213"/>
            </a:lvl5pPr>
            <a:lvl6pPr>
              <a:defRPr sz="1213"/>
            </a:lvl6pPr>
            <a:lvl7pPr>
              <a:defRPr sz="1213"/>
            </a:lvl7pPr>
            <a:lvl8pPr>
              <a:defRPr sz="1213"/>
            </a:lvl8pPr>
            <a:lvl9pPr>
              <a:defRPr sz="1213"/>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535113"/>
            <a:ext cx="4041774" cy="639762"/>
          </a:xfrm>
        </p:spPr>
        <p:txBody>
          <a:bodyPr anchor="b"/>
          <a:lstStyle>
            <a:lvl1pPr marL="0" indent="0">
              <a:buNone/>
              <a:defRPr sz="1819" b="1"/>
            </a:lvl1pPr>
            <a:lvl2pPr marL="346603" indent="0">
              <a:buNone/>
              <a:defRPr sz="1516" b="1"/>
            </a:lvl2pPr>
            <a:lvl3pPr marL="693207" indent="0">
              <a:buNone/>
              <a:defRPr sz="1365" b="1"/>
            </a:lvl3pPr>
            <a:lvl4pPr marL="1039810" indent="0">
              <a:buNone/>
              <a:defRPr sz="1213" b="1"/>
            </a:lvl4pPr>
            <a:lvl5pPr marL="1386413" indent="0">
              <a:buNone/>
              <a:defRPr sz="1213" b="1"/>
            </a:lvl5pPr>
            <a:lvl6pPr marL="1733017" indent="0">
              <a:buNone/>
              <a:defRPr sz="1213" b="1"/>
            </a:lvl6pPr>
            <a:lvl7pPr marL="2079620" indent="0">
              <a:buNone/>
              <a:defRPr sz="1213" b="1"/>
            </a:lvl7pPr>
            <a:lvl8pPr marL="2426223" indent="0">
              <a:buNone/>
              <a:defRPr sz="1213" b="1"/>
            </a:lvl8pPr>
            <a:lvl9pPr marL="2772827" indent="0">
              <a:buNone/>
              <a:defRPr sz="1213"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6" y="2174875"/>
            <a:ext cx="4041774" cy="3951288"/>
          </a:xfrm>
        </p:spPr>
        <p:txBody>
          <a:bodyPr/>
          <a:lstStyle>
            <a:lvl1pPr>
              <a:defRPr sz="1819"/>
            </a:lvl1pPr>
            <a:lvl2pPr>
              <a:defRPr sz="1516"/>
            </a:lvl2pPr>
            <a:lvl3pPr>
              <a:defRPr sz="1365"/>
            </a:lvl3pPr>
            <a:lvl4pPr>
              <a:defRPr sz="1213"/>
            </a:lvl4pPr>
            <a:lvl5pPr>
              <a:defRPr sz="1213"/>
            </a:lvl5pPr>
            <a:lvl6pPr>
              <a:defRPr sz="1213"/>
            </a:lvl6pPr>
            <a:lvl7pPr>
              <a:defRPr sz="1213"/>
            </a:lvl7pPr>
            <a:lvl8pPr>
              <a:defRPr sz="1213"/>
            </a:lvl8pPr>
            <a:lvl9pPr>
              <a:defRPr sz="1213"/>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12"/>
          <p:cNvSpPr>
            <a:spLocks noGrp="1" noChangeArrowheads="1"/>
          </p:cNvSpPr>
          <p:nvPr>
            <p:ph type="dt" sz="half" idx="10"/>
          </p:nvPr>
        </p:nvSpPr>
        <p:spPr>
          <a:ln/>
        </p:spPr>
        <p:txBody>
          <a:bodyPr/>
          <a:lstStyle>
            <a:lvl1pPr>
              <a:defRPr/>
            </a:lvl1pPr>
          </a:lstStyle>
          <a:p>
            <a:pPr>
              <a:defRPr/>
            </a:pPr>
            <a:endParaRPr lang="pt-BR" dirty="0"/>
          </a:p>
        </p:txBody>
      </p:sp>
      <p:sp>
        <p:nvSpPr>
          <p:cNvPr id="8"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9" name="Rectangle 14"/>
          <p:cNvSpPr>
            <a:spLocks noGrp="1" noChangeArrowheads="1"/>
          </p:cNvSpPr>
          <p:nvPr>
            <p:ph type="sldNum" sz="quarter" idx="12"/>
          </p:nvPr>
        </p:nvSpPr>
        <p:spPr>
          <a:ln/>
        </p:spPr>
        <p:txBody>
          <a:bodyPr/>
          <a:lstStyle>
            <a:lvl1pPr>
              <a:defRPr/>
            </a:lvl1pPr>
          </a:lstStyle>
          <a:p>
            <a:fld id="{073AF725-C066-4996-8CB1-042E79FFD6FB}" type="slidenum">
              <a:rPr lang="pt-BR" altLang="pt-BR"/>
              <a:pPr/>
              <a:t>‹nº›</a:t>
            </a:fld>
            <a:endParaRPr lang="pt-BR" altLang="pt-BR" dirty="0"/>
          </a:p>
        </p:txBody>
      </p:sp>
    </p:spTree>
    <p:extLst>
      <p:ext uri="{BB962C8B-B14F-4D97-AF65-F5344CB8AC3E}">
        <p14:creationId xmlns:p14="http://schemas.microsoft.com/office/powerpoint/2010/main" val="8377030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12"/>
          <p:cNvSpPr>
            <a:spLocks noGrp="1" noChangeArrowheads="1"/>
          </p:cNvSpPr>
          <p:nvPr>
            <p:ph type="dt" sz="half" idx="10"/>
          </p:nvPr>
        </p:nvSpPr>
        <p:spPr>
          <a:ln/>
        </p:spPr>
        <p:txBody>
          <a:bodyPr/>
          <a:lstStyle>
            <a:lvl1pPr>
              <a:defRPr/>
            </a:lvl1pPr>
          </a:lstStyle>
          <a:p>
            <a:pPr>
              <a:defRPr/>
            </a:pPr>
            <a:endParaRPr lang="pt-BR" dirty="0"/>
          </a:p>
        </p:txBody>
      </p:sp>
      <p:sp>
        <p:nvSpPr>
          <p:cNvPr id="4"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5" name="Rectangle 14"/>
          <p:cNvSpPr>
            <a:spLocks noGrp="1" noChangeArrowheads="1"/>
          </p:cNvSpPr>
          <p:nvPr>
            <p:ph type="sldNum" sz="quarter" idx="12"/>
          </p:nvPr>
        </p:nvSpPr>
        <p:spPr>
          <a:ln/>
        </p:spPr>
        <p:txBody>
          <a:bodyPr/>
          <a:lstStyle>
            <a:lvl1pPr>
              <a:defRPr/>
            </a:lvl1pPr>
          </a:lstStyle>
          <a:p>
            <a:fld id="{7233F9F5-D1B4-4542-AE92-BC6CDBF442A1}" type="slidenum">
              <a:rPr lang="pt-BR" altLang="pt-BR"/>
              <a:pPr/>
              <a:t>‹nº›</a:t>
            </a:fld>
            <a:endParaRPr lang="pt-BR" altLang="pt-BR" dirty="0"/>
          </a:p>
        </p:txBody>
      </p:sp>
    </p:spTree>
    <p:extLst>
      <p:ext uri="{BB962C8B-B14F-4D97-AF65-F5344CB8AC3E}">
        <p14:creationId xmlns:p14="http://schemas.microsoft.com/office/powerpoint/2010/main" val="10144507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pt-BR" dirty="0"/>
          </a:p>
        </p:txBody>
      </p:sp>
      <p:sp>
        <p:nvSpPr>
          <p:cNvPr id="3"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4" name="Rectangle 14"/>
          <p:cNvSpPr>
            <a:spLocks noGrp="1" noChangeArrowheads="1"/>
          </p:cNvSpPr>
          <p:nvPr>
            <p:ph type="sldNum" sz="quarter" idx="12"/>
          </p:nvPr>
        </p:nvSpPr>
        <p:spPr>
          <a:ln/>
        </p:spPr>
        <p:txBody>
          <a:bodyPr/>
          <a:lstStyle>
            <a:lvl1pPr>
              <a:defRPr/>
            </a:lvl1pPr>
          </a:lstStyle>
          <a:p>
            <a:fld id="{22863817-8ABE-4BE2-B53E-EB4AAB3A3A85}" type="slidenum">
              <a:rPr lang="pt-BR" altLang="pt-BR"/>
              <a:pPr/>
              <a:t>‹nº›</a:t>
            </a:fld>
            <a:endParaRPr lang="pt-BR" altLang="pt-BR" dirty="0"/>
          </a:p>
        </p:txBody>
      </p:sp>
    </p:spTree>
    <p:extLst>
      <p:ext uri="{BB962C8B-B14F-4D97-AF65-F5344CB8AC3E}">
        <p14:creationId xmlns:p14="http://schemas.microsoft.com/office/powerpoint/2010/main" val="38080036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3" y="273050"/>
            <a:ext cx="3008314" cy="1162050"/>
          </a:xfrm>
        </p:spPr>
        <p:txBody>
          <a:bodyPr anchor="b"/>
          <a:lstStyle>
            <a:lvl1pPr algn="l">
              <a:defRPr sz="1516" b="1"/>
            </a:lvl1pPr>
          </a:lstStyle>
          <a:p>
            <a:r>
              <a:rPr lang="pt-BR"/>
              <a:t>Clique para editar o estilo do título mestre</a:t>
            </a:r>
          </a:p>
        </p:txBody>
      </p:sp>
      <p:sp>
        <p:nvSpPr>
          <p:cNvPr id="3" name="Espaço Reservado para Conteúdo 2"/>
          <p:cNvSpPr>
            <a:spLocks noGrp="1"/>
          </p:cNvSpPr>
          <p:nvPr>
            <p:ph idx="1"/>
          </p:nvPr>
        </p:nvSpPr>
        <p:spPr>
          <a:xfrm>
            <a:off x="3575051" y="273058"/>
            <a:ext cx="5111750" cy="5853113"/>
          </a:xfrm>
        </p:spPr>
        <p:txBody>
          <a:bodyPr/>
          <a:lstStyle>
            <a:lvl1pPr>
              <a:defRPr sz="2426"/>
            </a:lvl1pPr>
            <a:lvl2pPr>
              <a:defRPr sz="2123"/>
            </a:lvl2pPr>
            <a:lvl3pPr>
              <a:defRPr sz="1819"/>
            </a:lvl3pPr>
            <a:lvl4pPr>
              <a:defRPr sz="1516"/>
            </a:lvl4pPr>
            <a:lvl5pPr>
              <a:defRPr sz="1516"/>
            </a:lvl5pPr>
            <a:lvl6pPr>
              <a:defRPr sz="1516"/>
            </a:lvl6pPr>
            <a:lvl7pPr>
              <a:defRPr sz="1516"/>
            </a:lvl7pPr>
            <a:lvl8pPr>
              <a:defRPr sz="1516"/>
            </a:lvl8pPr>
            <a:lvl9pPr>
              <a:defRPr sz="1516"/>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3" y="1435103"/>
            <a:ext cx="3008314" cy="4691063"/>
          </a:xfrm>
        </p:spPr>
        <p:txBody>
          <a:bodyPr/>
          <a:lstStyle>
            <a:lvl1pPr marL="0" indent="0">
              <a:buNone/>
              <a:defRPr sz="1061"/>
            </a:lvl1pPr>
            <a:lvl2pPr marL="346603" indent="0">
              <a:buNone/>
              <a:defRPr sz="910"/>
            </a:lvl2pPr>
            <a:lvl3pPr marL="693207" indent="0">
              <a:buNone/>
              <a:defRPr sz="758"/>
            </a:lvl3pPr>
            <a:lvl4pPr marL="1039810" indent="0">
              <a:buNone/>
              <a:defRPr sz="682"/>
            </a:lvl4pPr>
            <a:lvl5pPr marL="1386413" indent="0">
              <a:buNone/>
              <a:defRPr sz="682"/>
            </a:lvl5pPr>
            <a:lvl6pPr marL="1733017" indent="0">
              <a:buNone/>
              <a:defRPr sz="682"/>
            </a:lvl6pPr>
            <a:lvl7pPr marL="2079620" indent="0">
              <a:buNone/>
              <a:defRPr sz="682"/>
            </a:lvl7pPr>
            <a:lvl8pPr marL="2426223" indent="0">
              <a:buNone/>
              <a:defRPr sz="682"/>
            </a:lvl8pPr>
            <a:lvl9pPr marL="2772827" indent="0">
              <a:buNone/>
              <a:defRPr sz="682"/>
            </a:lvl9pPr>
          </a:lstStyle>
          <a:p>
            <a:pPr lvl="0"/>
            <a:r>
              <a:rPr lang="pt-BR"/>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endParaRPr lang="pt-BR" dirty="0"/>
          </a:p>
        </p:txBody>
      </p:sp>
      <p:sp>
        <p:nvSpPr>
          <p:cNvPr id="6"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14"/>
          <p:cNvSpPr>
            <a:spLocks noGrp="1" noChangeArrowheads="1"/>
          </p:cNvSpPr>
          <p:nvPr>
            <p:ph type="sldNum" sz="quarter" idx="12"/>
          </p:nvPr>
        </p:nvSpPr>
        <p:spPr>
          <a:ln/>
        </p:spPr>
        <p:txBody>
          <a:bodyPr/>
          <a:lstStyle>
            <a:lvl1pPr>
              <a:defRPr/>
            </a:lvl1pPr>
          </a:lstStyle>
          <a:p>
            <a:fld id="{A99D294A-F0BB-475F-8019-FB3243C334E6}" type="slidenum">
              <a:rPr lang="pt-BR" altLang="pt-BR"/>
              <a:pPr/>
              <a:t>‹nº›</a:t>
            </a:fld>
            <a:endParaRPr lang="pt-BR" altLang="pt-BR" dirty="0"/>
          </a:p>
        </p:txBody>
      </p:sp>
    </p:spTree>
    <p:extLst>
      <p:ext uri="{BB962C8B-B14F-4D97-AF65-F5344CB8AC3E}">
        <p14:creationId xmlns:p14="http://schemas.microsoft.com/office/powerpoint/2010/main" val="22160607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9" y="4800600"/>
            <a:ext cx="5486400" cy="566738"/>
          </a:xfrm>
        </p:spPr>
        <p:txBody>
          <a:bodyPr anchor="b"/>
          <a:lstStyle>
            <a:lvl1pPr algn="l">
              <a:defRPr sz="1516" b="1"/>
            </a:lvl1pPr>
          </a:lstStyle>
          <a:p>
            <a:r>
              <a:rPr lang="pt-BR"/>
              <a:t>Clique para editar o estilo do título mestre</a:t>
            </a:r>
          </a:p>
        </p:txBody>
      </p:sp>
      <p:sp>
        <p:nvSpPr>
          <p:cNvPr id="3" name="Espaço Reservado para Imagem 2"/>
          <p:cNvSpPr>
            <a:spLocks noGrp="1"/>
          </p:cNvSpPr>
          <p:nvPr>
            <p:ph type="pic" idx="1"/>
          </p:nvPr>
        </p:nvSpPr>
        <p:spPr>
          <a:xfrm>
            <a:off x="1792289" y="612775"/>
            <a:ext cx="5486400" cy="4114800"/>
          </a:xfrm>
        </p:spPr>
        <p:txBody>
          <a:bodyPr/>
          <a:lstStyle>
            <a:lvl1pPr marL="0" indent="0">
              <a:buNone/>
              <a:defRPr sz="2426"/>
            </a:lvl1pPr>
            <a:lvl2pPr marL="346603" indent="0">
              <a:buNone/>
              <a:defRPr sz="2123"/>
            </a:lvl2pPr>
            <a:lvl3pPr marL="693207" indent="0">
              <a:buNone/>
              <a:defRPr sz="1819"/>
            </a:lvl3pPr>
            <a:lvl4pPr marL="1039810" indent="0">
              <a:buNone/>
              <a:defRPr sz="1516"/>
            </a:lvl4pPr>
            <a:lvl5pPr marL="1386413" indent="0">
              <a:buNone/>
              <a:defRPr sz="1516"/>
            </a:lvl5pPr>
            <a:lvl6pPr marL="1733017" indent="0">
              <a:buNone/>
              <a:defRPr sz="1516"/>
            </a:lvl6pPr>
            <a:lvl7pPr marL="2079620" indent="0">
              <a:buNone/>
              <a:defRPr sz="1516"/>
            </a:lvl7pPr>
            <a:lvl8pPr marL="2426223" indent="0">
              <a:buNone/>
              <a:defRPr sz="1516"/>
            </a:lvl8pPr>
            <a:lvl9pPr marL="2772827" indent="0">
              <a:buNone/>
              <a:defRPr sz="1516"/>
            </a:lvl9pPr>
          </a:lstStyle>
          <a:p>
            <a:pPr lvl="0"/>
            <a:endParaRPr lang="pt-BR" noProof="0" dirty="0"/>
          </a:p>
        </p:txBody>
      </p:sp>
      <p:sp>
        <p:nvSpPr>
          <p:cNvPr id="4" name="Espaço Reservado para Texto 3"/>
          <p:cNvSpPr>
            <a:spLocks noGrp="1"/>
          </p:cNvSpPr>
          <p:nvPr>
            <p:ph type="body" sz="half" idx="2"/>
          </p:nvPr>
        </p:nvSpPr>
        <p:spPr>
          <a:xfrm>
            <a:off x="1792289" y="5367338"/>
            <a:ext cx="5486400" cy="804862"/>
          </a:xfrm>
        </p:spPr>
        <p:txBody>
          <a:bodyPr/>
          <a:lstStyle>
            <a:lvl1pPr marL="0" indent="0">
              <a:buNone/>
              <a:defRPr sz="1061"/>
            </a:lvl1pPr>
            <a:lvl2pPr marL="346603" indent="0">
              <a:buNone/>
              <a:defRPr sz="910"/>
            </a:lvl2pPr>
            <a:lvl3pPr marL="693207" indent="0">
              <a:buNone/>
              <a:defRPr sz="758"/>
            </a:lvl3pPr>
            <a:lvl4pPr marL="1039810" indent="0">
              <a:buNone/>
              <a:defRPr sz="682"/>
            </a:lvl4pPr>
            <a:lvl5pPr marL="1386413" indent="0">
              <a:buNone/>
              <a:defRPr sz="682"/>
            </a:lvl5pPr>
            <a:lvl6pPr marL="1733017" indent="0">
              <a:buNone/>
              <a:defRPr sz="682"/>
            </a:lvl6pPr>
            <a:lvl7pPr marL="2079620" indent="0">
              <a:buNone/>
              <a:defRPr sz="682"/>
            </a:lvl7pPr>
            <a:lvl8pPr marL="2426223" indent="0">
              <a:buNone/>
              <a:defRPr sz="682"/>
            </a:lvl8pPr>
            <a:lvl9pPr marL="2772827" indent="0">
              <a:buNone/>
              <a:defRPr sz="682"/>
            </a:lvl9pPr>
          </a:lstStyle>
          <a:p>
            <a:pPr lvl="0"/>
            <a:r>
              <a:rPr lang="pt-BR"/>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endParaRPr lang="pt-BR" dirty="0"/>
          </a:p>
        </p:txBody>
      </p:sp>
      <p:sp>
        <p:nvSpPr>
          <p:cNvPr id="6"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14"/>
          <p:cNvSpPr>
            <a:spLocks noGrp="1" noChangeArrowheads="1"/>
          </p:cNvSpPr>
          <p:nvPr>
            <p:ph type="sldNum" sz="quarter" idx="12"/>
          </p:nvPr>
        </p:nvSpPr>
        <p:spPr>
          <a:ln/>
        </p:spPr>
        <p:txBody>
          <a:bodyPr/>
          <a:lstStyle>
            <a:lvl1pPr>
              <a:defRPr/>
            </a:lvl1pPr>
          </a:lstStyle>
          <a:p>
            <a:fld id="{97007C27-9D3B-433F-A7D4-04FDDB570581}" type="slidenum">
              <a:rPr lang="pt-BR" altLang="pt-BR"/>
              <a:pPr/>
              <a:t>‹nº›</a:t>
            </a:fld>
            <a:endParaRPr lang="pt-BR" altLang="pt-BR" dirty="0"/>
          </a:p>
        </p:txBody>
      </p:sp>
    </p:spTree>
    <p:extLst>
      <p:ext uri="{BB962C8B-B14F-4D97-AF65-F5344CB8AC3E}">
        <p14:creationId xmlns:p14="http://schemas.microsoft.com/office/powerpoint/2010/main" val="14671356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a:ln/>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a:ln/>
        </p:spPr>
        <p:txBody>
          <a:bodyPr/>
          <a:lstStyle>
            <a:lvl1pPr>
              <a:defRPr/>
            </a:lvl1pPr>
          </a:lstStyle>
          <a:p>
            <a:fld id="{337898F6-2289-4218-AC1D-6CF79A2DB138}" type="slidenum">
              <a:rPr lang="pt-BR" altLang="pt-BR"/>
              <a:pPr/>
              <a:t>‹nº›</a:t>
            </a:fld>
            <a:endParaRPr lang="pt-BR" altLang="pt-BR" dirty="0"/>
          </a:p>
        </p:txBody>
      </p:sp>
    </p:spTree>
    <p:extLst>
      <p:ext uri="{BB962C8B-B14F-4D97-AF65-F5344CB8AC3E}">
        <p14:creationId xmlns:p14="http://schemas.microsoft.com/office/powerpoint/2010/main" val="4503118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1" y="277813"/>
            <a:ext cx="2057400" cy="5853112"/>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3" y="277813"/>
            <a:ext cx="6019800" cy="5853112"/>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a:ln/>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a:ln/>
        </p:spPr>
        <p:txBody>
          <a:bodyPr/>
          <a:lstStyle>
            <a:lvl1pPr>
              <a:defRPr/>
            </a:lvl1pPr>
          </a:lstStyle>
          <a:p>
            <a:fld id="{518F9233-3877-4087-85A9-83277F23BFED}" type="slidenum">
              <a:rPr lang="pt-BR" altLang="pt-BR"/>
              <a:pPr/>
              <a:t>‹nº›</a:t>
            </a:fld>
            <a:endParaRPr lang="pt-BR" altLang="pt-BR" dirty="0"/>
          </a:p>
        </p:txBody>
      </p:sp>
    </p:spTree>
    <p:extLst>
      <p:ext uri="{BB962C8B-B14F-4D97-AF65-F5344CB8AC3E}">
        <p14:creationId xmlns:p14="http://schemas.microsoft.com/office/powerpoint/2010/main" val="574312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2583517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6"/>
            <a:ext cx="3401019"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solidFill>
                  <a:srgbClr val="FFFFFF"/>
                </a:solidFill>
                <a:latin typeface="Arial" charset="0"/>
                <a:cs typeface="Arial"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pt-BR" sz="1365" dirty="0">
                <a:solidFill>
                  <a:srgbClr val="FFFFFF"/>
                </a:solidFill>
                <a:latin typeface="Arial" charset="0"/>
                <a:cs typeface="Arial"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solidFill>
                  <a:srgbClr val="FFFFFF"/>
                </a:solidFill>
                <a:latin typeface="Arial" charset="0"/>
                <a:cs typeface="Arial"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solidFill>
                  <a:srgbClr val="FFFFFF"/>
                </a:solidFill>
                <a:latin typeface="Arial" charset="0"/>
                <a:cs typeface="Arial"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solidFill>
                  <a:srgbClr val="FFFFFF"/>
                </a:solidFill>
              </a:endParaRPr>
            </a:p>
          </p:txBody>
        </p:sp>
      </p:grpSp>
      <p:sp>
        <p:nvSpPr>
          <p:cNvPr id="783370" name="Rectangle 10"/>
          <p:cNvSpPr>
            <a:spLocks noGrp="1" noChangeArrowheads="1"/>
          </p:cNvSpPr>
          <p:nvPr>
            <p:ph type="ctrTitle" sz="quarter"/>
          </p:nvPr>
        </p:nvSpPr>
        <p:spPr>
          <a:xfrm>
            <a:off x="685803" y="1873250"/>
            <a:ext cx="7772400" cy="1555750"/>
          </a:xfrm>
        </p:spPr>
        <p:txBody>
          <a:bodyPr/>
          <a:lstStyle>
            <a:lvl1pPr>
              <a:defRPr sz="3639"/>
            </a:lvl1pPr>
          </a:lstStyle>
          <a:p>
            <a:r>
              <a:rPr lang="pt-BR"/>
              <a:t>Clique para editar o estilo do título mestre</a:t>
            </a:r>
          </a:p>
        </p:txBody>
      </p:sp>
      <p:sp>
        <p:nvSpPr>
          <p:cNvPr id="783371" name="Rectangle 11"/>
          <p:cNvSpPr>
            <a:spLocks noGrp="1" noChangeArrowheads="1"/>
          </p:cNvSpPr>
          <p:nvPr>
            <p:ph type="subTitle" sz="quarter" idx="1"/>
          </p:nvPr>
        </p:nvSpPr>
        <p:spPr>
          <a:xfrm>
            <a:off x="1371603" y="3886200"/>
            <a:ext cx="64008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endParaRPr lang="pt-BR" dirty="0"/>
          </a:p>
        </p:txBody>
      </p:sp>
      <p:sp>
        <p:nvSpPr>
          <p:cNvPr id="13" name="Rectangle 13"/>
          <p:cNvSpPr>
            <a:spLocks noGrp="1" noChangeArrowheads="1"/>
          </p:cNvSpPr>
          <p:nvPr>
            <p:ph type="ftr" sz="quarter" idx="11"/>
          </p:nvPr>
        </p:nvSpPr>
        <p:spPr/>
        <p:txBody>
          <a:bodyPr/>
          <a:lstStyle>
            <a:lvl1pPr>
              <a:defRPr/>
            </a:lvl1pPr>
          </a:lstStyle>
          <a:p>
            <a:pPr>
              <a:defRPr/>
            </a:pPr>
            <a:endParaRPr lang="pt-BR" dirty="0"/>
          </a:p>
        </p:txBody>
      </p:sp>
      <p:sp>
        <p:nvSpPr>
          <p:cNvPr id="14" name="Rectangle 14"/>
          <p:cNvSpPr>
            <a:spLocks noGrp="1" noChangeArrowheads="1"/>
          </p:cNvSpPr>
          <p:nvPr>
            <p:ph type="sldNum" sz="quarter" idx="12"/>
          </p:nvPr>
        </p:nvSpPr>
        <p:spPr/>
        <p:txBody>
          <a:bodyPr/>
          <a:lstStyle>
            <a:lvl1pPr>
              <a:defRPr/>
            </a:lvl1pPr>
          </a:lstStyle>
          <a:p>
            <a:fld id="{9EE2A7E9-B6BE-4B55-B1B6-BEB767D504FD}" type="slidenum">
              <a:rPr lang="pt-BR" altLang="pt-BR"/>
              <a:pPr/>
              <a:t>‹nº›</a:t>
            </a:fld>
            <a:endParaRPr lang="pt-BR" altLang="pt-BR" dirty="0"/>
          </a:p>
        </p:txBody>
      </p:sp>
    </p:spTree>
    <p:extLst>
      <p:ext uri="{BB962C8B-B14F-4D97-AF65-F5344CB8AC3E}">
        <p14:creationId xmlns:p14="http://schemas.microsoft.com/office/powerpoint/2010/main" val="1148596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a:ln/>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a:ln/>
        </p:spPr>
        <p:txBody>
          <a:bodyPr/>
          <a:lstStyle>
            <a:lvl1pPr>
              <a:defRPr/>
            </a:lvl1pPr>
          </a:lstStyle>
          <a:p>
            <a:fld id="{66EDBEDC-EF53-4B75-A0FB-4CAED5DF39E9}" type="slidenum">
              <a:rPr lang="pt-BR" altLang="pt-BR"/>
              <a:pPr/>
              <a:t>‹nº›</a:t>
            </a:fld>
            <a:endParaRPr lang="pt-BR" altLang="pt-BR" dirty="0"/>
          </a:p>
        </p:txBody>
      </p:sp>
    </p:spTree>
    <p:extLst>
      <p:ext uri="{BB962C8B-B14F-4D97-AF65-F5344CB8AC3E}">
        <p14:creationId xmlns:p14="http://schemas.microsoft.com/office/powerpoint/2010/main" val="32383587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6" y="4406908"/>
            <a:ext cx="7772400" cy="1362075"/>
          </a:xfrm>
        </p:spPr>
        <p:txBody>
          <a:bodyPr anchor="t"/>
          <a:lstStyle>
            <a:lvl1pPr algn="l">
              <a:defRPr sz="3032" b="1" cap="all"/>
            </a:lvl1pPr>
          </a:lstStyle>
          <a:p>
            <a:r>
              <a:rPr lang="pt-BR"/>
              <a:t>Clique para editar o estilo do título mestre</a:t>
            </a:r>
          </a:p>
        </p:txBody>
      </p:sp>
      <p:sp>
        <p:nvSpPr>
          <p:cNvPr id="3" name="Espaço Reservado para Texto 2"/>
          <p:cNvSpPr>
            <a:spLocks noGrp="1"/>
          </p:cNvSpPr>
          <p:nvPr>
            <p:ph type="body" idx="1"/>
          </p:nvPr>
        </p:nvSpPr>
        <p:spPr>
          <a:xfrm>
            <a:off x="722316" y="2906713"/>
            <a:ext cx="7772400" cy="1500187"/>
          </a:xfrm>
        </p:spPr>
        <p:txBody>
          <a:bodyPr anchor="b"/>
          <a:lstStyle>
            <a:lvl1pPr marL="0" indent="0">
              <a:buNone/>
              <a:defRPr sz="1516"/>
            </a:lvl1pPr>
            <a:lvl2pPr marL="346603" indent="0">
              <a:buNone/>
              <a:defRPr sz="1365"/>
            </a:lvl2pPr>
            <a:lvl3pPr marL="693207" indent="0">
              <a:buNone/>
              <a:defRPr sz="1213"/>
            </a:lvl3pPr>
            <a:lvl4pPr marL="1039810" indent="0">
              <a:buNone/>
              <a:defRPr sz="1061"/>
            </a:lvl4pPr>
            <a:lvl5pPr marL="1386413" indent="0">
              <a:buNone/>
              <a:defRPr sz="1061"/>
            </a:lvl5pPr>
            <a:lvl6pPr marL="1733017" indent="0">
              <a:buNone/>
              <a:defRPr sz="1061"/>
            </a:lvl6pPr>
            <a:lvl7pPr marL="2079620" indent="0">
              <a:buNone/>
              <a:defRPr sz="1061"/>
            </a:lvl7pPr>
            <a:lvl8pPr marL="2426223" indent="0">
              <a:buNone/>
              <a:defRPr sz="1061"/>
            </a:lvl8pPr>
            <a:lvl9pPr marL="2772827" indent="0">
              <a:buNone/>
              <a:defRPr sz="1061"/>
            </a:lvl9pPr>
          </a:lstStyle>
          <a:p>
            <a:pPr lvl="0"/>
            <a:r>
              <a:rPr lang="pt-BR"/>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a:ln/>
        </p:spPr>
        <p:txBody>
          <a:bodyPr/>
          <a:lstStyle>
            <a:lvl1pPr>
              <a:defRPr/>
            </a:lvl1pPr>
          </a:lstStyle>
          <a:p>
            <a:fld id="{276EDB66-8DCD-40C3-A5EC-5859B4A85ED3}" type="slidenum">
              <a:rPr lang="pt-BR" altLang="pt-BR"/>
              <a:pPr/>
              <a:t>‹nº›</a:t>
            </a:fld>
            <a:endParaRPr lang="pt-BR" altLang="pt-BR" dirty="0"/>
          </a:p>
        </p:txBody>
      </p:sp>
    </p:spTree>
    <p:extLst>
      <p:ext uri="{BB962C8B-B14F-4D97-AF65-F5344CB8AC3E}">
        <p14:creationId xmlns:p14="http://schemas.microsoft.com/office/powerpoint/2010/main" val="42885963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1" y="1600206"/>
            <a:ext cx="4038600" cy="4530725"/>
          </a:xfrm>
        </p:spPr>
        <p:txBody>
          <a:bodyPr/>
          <a:lstStyle>
            <a:lvl1pPr>
              <a:defRPr sz="2123"/>
            </a:lvl1pPr>
            <a:lvl2pPr>
              <a:defRPr sz="1819"/>
            </a:lvl2pPr>
            <a:lvl3pPr>
              <a:defRPr sz="1516"/>
            </a:lvl3pPr>
            <a:lvl4pPr>
              <a:defRPr sz="1365"/>
            </a:lvl4pPr>
            <a:lvl5pPr>
              <a:defRPr sz="1365"/>
            </a:lvl5pPr>
            <a:lvl6pPr>
              <a:defRPr sz="1365"/>
            </a:lvl6pPr>
            <a:lvl7pPr>
              <a:defRPr sz="1365"/>
            </a:lvl7pPr>
            <a:lvl8pPr>
              <a:defRPr sz="1365"/>
            </a:lvl8pPr>
            <a:lvl9pPr>
              <a:defRPr sz="1365"/>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2" y="1600206"/>
            <a:ext cx="4038600" cy="4530725"/>
          </a:xfrm>
        </p:spPr>
        <p:txBody>
          <a:bodyPr/>
          <a:lstStyle>
            <a:lvl1pPr>
              <a:defRPr sz="2123"/>
            </a:lvl1pPr>
            <a:lvl2pPr>
              <a:defRPr sz="1819"/>
            </a:lvl2pPr>
            <a:lvl3pPr>
              <a:defRPr sz="1516"/>
            </a:lvl3pPr>
            <a:lvl4pPr>
              <a:defRPr sz="1365"/>
            </a:lvl4pPr>
            <a:lvl5pPr>
              <a:defRPr sz="1365"/>
            </a:lvl5pPr>
            <a:lvl6pPr>
              <a:defRPr sz="1365"/>
            </a:lvl6pPr>
            <a:lvl7pPr>
              <a:defRPr sz="1365"/>
            </a:lvl7pPr>
            <a:lvl8pPr>
              <a:defRPr sz="1365"/>
            </a:lvl8pPr>
            <a:lvl9pPr>
              <a:defRPr sz="1365"/>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12"/>
          <p:cNvSpPr>
            <a:spLocks noGrp="1" noChangeArrowheads="1"/>
          </p:cNvSpPr>
          <p:nvPr>
            <p:ph type="dt" sz="half" idx="10"/>
          </p:nvPr>
        </p:nvSpPr>
        <p:spPr>
          <a:ln/>
        </p:spPr>
        <p:txBody>
          <a:bodyPr/>
          <a:lstStyle>
            <a:lvl1pPr>
              <a:defRPr/>
            </a:lvl1pPr>
          </a:lstStyle>
          <a:p>
            <a:pPr>
              <a:defRPr/>
            </a:pPr>
            <a:endParaRPr lang="pt-BR" dirty="0"/>
          </a:p>
        </p:txBody>
      </p:sp>
      <p:sp>
        <p:nvSpPr>
          <p:cNvPr id="6"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14"/>
          <p:cNvSpPr>
            <a:spLocks noGrp="1" noChangeArrowheads="1"/>
          </p:cNvSpPr>
          <p:nvPr>
            <p:ph type="sldNum" sz="quarter" idx="12"/>
          </p:nvPr>
        </p:nvSpPr>
        <p:spPr>
          <a:ln/>
        </p:spPr>
        <p:txBody>
          <a:bodyPr/>
          <a:lstStyle>
            <a:lvl1pPr>
              <a:defRPr/>
            </a:lvl1pPr>
          </a:lstStyle>
          <a:p>
            <a:fld id="{DF8EAB67-03AE-4928-AA24-E0DA2CF8E021}" type="slidenum">
              <a:rPr lang="pt-BR" altLang="pt-BR"/>
              <a:pPr/>
              <a:t>‹nº›</a:t>
            </a:fld>
            <a:endParaRPr lang="pt-BR" altLang="pt-BR" dirty="0"/>
          </a:p>
        </p:txBody>
      </p:sp>
    </p:spTree>
    <p:extLst>
      <p:ext uri="{BB962C8B-B14F-4D97-AF65-F5344CB8AC3E}">
        <p14:creationId xmlns:p14="http://schemas.microsoft.com/office/powerpoint/2010/main" val="33217706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3" y="274638"/>
            <a:ext cx="82296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1" y="1535113"/>
            <a:ext cx="4040187" cy="639762"/>
          </a:xfrm>
        </p:spPr>
        <p:txBody>
          <a:bodyPr anchor="b"/>
          <a:lstStyle>
            <a:lvl1pPr marL="0" indent="0">
              <a:buNone/>
              <a:defRPr sz="1819" b="1"/>
            </a:lvl1pPr>
            <a:lvl2pPr marL="346603" indent="0">
              <a:buNone/>
              <a:defRPr sz="1516" b="1"/>
            </a:lvl2pPr>
            <a:lvl3pPr marL="693207" indent="0">
              <a:buNone/>
              <a:defRPr sz="1365" b="1"/>
            </a:lvl3pPr>
            <a:lvl4pPr marL="1039810" indent="0">
              <a:buNone/>
              <a:defRPr sz="1213" b="1"/>
            </a:lvl4pPr>
            <a:lvl5pPr marL="1386413" indent="0">
              <a:buNone/>
              <a:defRPr sz="1213" b="1"/>
            </a:lvl5pPr>
            <a:lvl6pPr marL="1733017" indent="0">
              <a:buNone/>
              <a:defRPr sz="1213" b="1"/>
            </a:lvl6pPr>
            <a:lvl7pPr marL="2079620" indent="0">
              <a:buNone/>
              <a:defRPr sz="1213" b="1"/>
            </a:lvl7pPr>
            <a:lvl8pPr marL="2426223" indent="0">
              <a:buNone/>
              <a:defRPr sz="1213" b="1"/>
            </a:lvl8pPr>
            <a:lvl9pPr marL="2772827" indent="0">
              <a:buNone/>
              <a:defRPr sz="1213" b="1"/>
            </a:lvl9pPr>
          </a:lstStyle>
          <a:p>
            <a:pPr lvl="0"/>
            <a:r>
              <a:rPr lang="pt-BR"/>
              <a:t>Clique para editar os estilos do texto mestre</a:t>
            </a:r>
          </a:p>
        </p:txBody>
      </p:sp>
      <p:sp>
        <p:nvSpPr>
          <p:cNvPr id="4" name="Espaço Reservado para Conteúdo 3"/>
          <p:cNvSpPr>
            <a:spLocks noGrp="1"/>
          </p:cNvSpPr>
          <p:nvPr>
            <p:ph sz="half" idx="2"/>
          </p:nvPr>
        </p:nvSpPr>
        <p:spPr>
          <a:xfrm>
            <a:off x="457201" y="2174875"/>
            <a:ext cx="4040187" cy="3951288"/>
          </a:xfrm>
        </p:spPr>
        <p:txBody>
          <a:bodyPr/>
          <a:lstStyle>
            <a:lvl1pPr>
              <a:defRPr sz="1819"/>
            </a:lvl1pPr>
            <a:lvl2pPr>
              <a:defRPr sz="1516"/>
            </a:lvl2pPr>
            <a:lvl3pPr>
              <a:defRPr sz="1365"/>
            </a:lvl3pPr>
            <a:lvl4pPr>
              <a:defRPr sz="1213"/>
            </a:lvl4pPr>
            <a:lvl5pPr>
              <a:defRPr sz="1213"/>
            </a:lvl5pPr>
            <a:lvl6pPr>
              <a:defRPr sz="1213"/>
            </a:lvl6pPr>
            <a:lvl7pPr>
              <a:defRPr sz="1213"/>
            </a:lvl7pPr>
            <a:lvl8pPr>
              <a:defRPr sz="1213"/>
            </a:lvl8pPr>
            <a:lvl9pPr>
              <a:defRPr sz="1213"/>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535113"/>
            <a:ext cx="4041774" cy="639762"/>
          </a:xfrm>
        </p:spPr>
        <p:txBody>
          <a:bodyPr anchor="b"/>
          <a:lstStyle>
            <a:lvl1pPr marL="0" indent="0">
              <a:buNone/>
              <a:defRPr sz="1819" b="1"/>
            </a:lvl1pPr>
            <a:lvl2pPr marL="346603" indent="0">
              <a:buNone/>
              <a:defRPr sz="1516" b="1"/>
            </a:lvl2pPr>
            <a:lvl3pPr marL="693207" indent="0">
              <a:buNone/>
              <a:defRPr sz="1365" b="1"/>
            </a:lvl3pPr>
            <a:lvl4pPr marL="1039810" indent="0">
              <a:buNone/>
              <a:defRPr sz="1213" b="1"/>
            </a:lvl4pPr>
            <a:lvl5pPr marL="1386413" indent="0">
              <a:buNone/>
              <a:defRPr sz="1213" b="1"/>
            </a:lvl5pPr>
            <a:lvl6pPr marL="1733017" indent="0">
              <a:buNone/>
              <a:defRPr sz="1213" b="1"/>
            </a:lvl6pPr>
            <a:lvl7pPr marL="2079620" indent="0">
              <a:buNone/>
              <a:defRPr sz="1213" b="1"/>
            </a:lvl7pPr>
            <a:lvl8pPr marL="2426223" indent="0">
              <a:buNone/>
              <a:defRPr sz="1213" b="1"/>
            </a:lvl8pPr>
            <a:lvl9pPr marL="2772827" indent="0">
              <a:buNone/>
              <a:defRPr sz="1213"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6" y="2174875"/>
            <a:ext cx="4041774" cy="3951288"/>
          </a:xfrm>
        </p:spPr>
        <p:txBody>
          <a:bodyPr/>
          <a:lstStyle>
            <a:lvl1pPr>
              <a:defRPr sz="1819"/>
            </a:lvl1pPr>
            <a:lvl2pPr>
              <a:defRPr sz="1516"/>
            </a:lvl2pPr>
            <a:lvl3pPr>
              <a:defRPr sz="1365"/>
            </a:lvl3pPr>
            <a:lvl4pPr>
              <a:defRPr sz="1213"/>
            </a:lvl4pPr>
            <a:lvl5pPr>
              <a:defRPr sz="1213"/>
            </a:lvl5pPr>
            <a:lvl6pPr>
              <a:defRPr sz="1213"/>
            </a:lvl6pPr>
            <a:lvl7pPr>
              <a:defRPr sz="1213"/>
            </a:lvl7pPr>
            <a:lvl8pPr>
              <a:defRPr sz="1213"/>
            </a:lvl8pPr>
            <a:lvl9pPr>
              <a:defRPr sz="1213"/>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12"/>
          <p:cNvSpPr>
            <a:spLocks noGrp="1" noChangeArrowheads="1"/>
          </p:cNvSpPr>
          <p:nvPr>
            <p:ph type="dt" sz="half" idx="10"/>
          </p:nvPr>
        </p:nvSpPr>
        <p:spPr>
          <a:ln/>
        </p:spPr>
        <p:txBody>
          <a:bodyPr/>
          <a:lstStyle>
            <a:lvl1pPr>
              <a:defRPr/>
            </a:lvl1pPr>
          </a:lstStyle>
          <a:p>
            <a:pPr>
              <a:defRPr/>
            </a:pPr>
            <a:endParaRPr lang="pt-BR" dirty="0"/>
          </a:p>
        </p:txBody>
      </p:sp>
      <p:sp>
        <p:nvSpPr>
          <p:cNvPr id="8"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9" name="Rectangle 14"/>
          <p:cNvSpPr>
            <a:spLocks noGrp="1" noChangeArrowheads="1"/>
          </p:cNvSpPr>
          <p:nvPr>
            <p:ph type="sldNum" sz="quarter" idx="12"/>
          </p:nvPr>
        </p:nvSpPr>
        <p:spPr>
          <a:ln/>
        </p:spPr>
        <p:txBody>
          <a:bodyPr/>
          <a:lstStyle>
            <a:lvl1pPr>
              <a:defRPr/>
            </a:lvl1pPr>
          </a:lstStyle>
          <a:p>
            <a:fld id="{A1D4CB08-8F8F-4605-B310-02DBD8CDF986}" type="slidenum">
              <a:rPr lang="pt-BR" altLang="pt-BR"/>
              <a:pPr/>
              <a:t>‹nº›</a:t>
            </a:fld>
            <a:endParaRPr lang="pt-BR" altLang="pt-BR" dirty="0"/>
          </a:p>
        </p:txBody>
      </p:sp>
    </p:spTree>
    <p:extLst>
      <p:ext uri="{BB962C8B-B14F-4D97-AF65-F5344CB8AC3E}">
        <p14:creationId xmlns:p14="http://schemas.microsoft.com/office/powerpoint/2010/main" val="28134788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12"/>
          <p:cNvSpPr>
            <a:spLocks noGrp="1" noChangeArrowheads="1"/>
          </p:cNvSpPr>
          <p:nvPr>
            <p:ph type="dt" sz="half" idx="10"/>
          </p:nvPr>
        </p:nvSpPr>
        <p:spPr>
          <a:ln/>
        </p:spPr>
        <p:txBody>
          <a:bodyPr/>
          <a:lstStyle>
            <a:lvl1pPr>
              <a:defRPr/>
            </a:lvl1pPr>
          </a:lstStyle>
          <a:p>
            <a:pPr>
              <a:defRPr/>
            </a:pPr>
            <a:endParaRPr lang="pt-BR" dirty="0"/>
          </a:p>
        </p:txBody>
      </p:sp>
      <p:sp>
        <p:nvSpPr>
          <p:cNvPr id="4"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5" name="Rectangle 14"/>
          <p:cNvSpPr>
            <a:spLocks noGrp="1" noChangeArrowheads="1"/>
          </p:cNvSpPr>
          <p:nvPr>
            <p:ph type="sldNum" sz="quarter" idx="12"/>
          </p:nvPr>
        </p:nvSpPr>
        <p:spPr>
          <a:ln/>
        </p:spPr>
        <p:txBody>
          <a:bodyPr/>
          <a:lstStyle>
            <a:lvl1pPr>
              <a:defRPr/>
            </a:lvl1pPr>
          </a:lstStyle>
          <a:p>
            <a:fld id="{8D2EE051-AA62-4660-A679-F03AFABEA73F}" type="slidenum">
              <a:rPr lang="pt-BR" altLang="pt-BR"/>
              <a:pPr/>
              <a:t>‹nº›</a:t>
            </a:fld>
            <a:endParaRPr lang="pt-BR" altLang="pt-BR" dirty="0"/>
          </a:p>
        </p:txBody>
      </p:sp>
    </p:spTree>
    <p:extLst>
      <p:ext uri="{BB962C8B-B14F-4D97-AF65-F5344CB8AC3E}">
        <p14:creationId xmlns:p14="http://schemas.microsoft.com/office/powerpoint/2010/main" val="19819084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pt-BR" dirty="0"/>
          </a:p>
        </p:txBody>
      </p:sp>
      <p:sp>
        <p:nvSpPr>
          <p:cNvPr id="3"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4" name="Rectangle 14"/>
          <p:cNvSpPr>
            <a:spLocks noGrp="1" noChangeArrowheads="1"/>
          </p:cNvSpPr>
          <p:nvPr>
            <p:ph type="sldNum" sz="quarter" idx="12"/>
          </p:nvPr>
        </p:nvSpPr>
        <p:spPr>
          <a:ln/>
        </p:spPr>
        <p:txBody>
          <a:bodyPr/>
          <a:lstStyle>
            <a:lvl1pPr>
              <a:defRPr/>
            </a:lvl1pPr>
          </a:lstStyle>
          <a:p>
            <a:fld id="{FEFF9598-96CF-4CF4-BAC2-D05DA7930F92}" type="slidenum">
              <a:rPr lang="pt-BR" altLang="pt-BR"/>
              <a:pPr/>
              <a:t>‹nº›</a:t>
            </a:fld>
            <a:endParaRPr lang="pt-BR" altLang="pt-BR" dirty="0"/>
          </a:p>
        </p:txBody>
      </p:sp>
    </p:spTree>
    <p:extLst>
      <p:ext uri="{BB962C8B-B14F-4D97-AF65-F5344CB8AC3E}">
        <p14:creationId xmlns:p14="http://schemas.microsoft.com/office/powerpoint/2010/main" val="42419155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3" y="273050"/>
            <a:ext cx="3008314" cy="1162050"/>
          </a:xfrm>
        </p:spPr>
        <p:txBody>
          <a:bodyPr anchor="b"/>
          <a:lstStyle>
            <a:lvl1pPr algn="l">
              <a:defRPr sz="1516" b="1"/>
            </a:lvl1pPr>
          </a:lstStyle>
          <a:p>
            <a:r>
              <a:rPr lang="pt-BR"/>
              <a:t>Clique para editar o estilo do título mestre</a:t>
            </a:r>
          </a:p>
        </p:txBody>
      </p:sp>
      <p:sp>
        <p:nvSpPr>
          <p:cNvPr id="3" name="Espaço Reservado para Conteúdo 2"/>
          <p:cNvSpPr>
            <a:spLocks noGrp="1"/>
          </p:cNvSpPr>
          <p:nvPr>
            <p:ph idx="1"/>
          </p:nvPr>
        </p:nvSpPr>
        <p:spPr>
          <a:xfrm>
            <a:off x="3575051" y="273058"/>
            <a:ext cx="5111750" cy="5853113"/>
          </a:xfrm>
        </p:spPr>
        <p:txBody>
          <a:bodyPr/>
          <a:lstStyle>
            <a:lvl1pPr>
              <a:defRPr sz="2426"/>
            </a:lvl1pPr>
            <a:lvl2pPr>
              <a:defRPr sz="2123"/>
            </a:lvl2pPr>
            <a:lvl3pPr>
              <a:defRPr sz="1819"/>
            </a:lvl3pPr>
            <a:lvl4pPr>
              <a:defRPr sz="1516"/>
            </a:lvl4pPr>
            <a:lvl5pPr>
              <a:defRPr sz="1516"/>
            </a:lvl5pPr>
            <a:lvl6pPr>
              <a:defRPr sz="1516"/>
            </a:lvl6pPr>
            <a:lvl7pPr>
              <a:defRPr sz="1516"/>
            </a:lvl7pPr>
            <a:lvl8pPr>
              <a:defRPr sz="1516"/>
            </a:lvl8pPr>
            <a:lvl9pPr>
              <a:defRPr sz="1516"/>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3" y="1435103"/>
            <a:ext cx="3008314" cy="4691063"/>
          </a:xfrm>
        </p:spPr>
        <p:txBody>
          <a:bodyPr/>
          <a:lstStyle>
            <a:lvl1pPr marL="0" indent="0">
              <a:buNone/>
              <a:defRPr sz="1061"/>
            </a:lvl1pPr>
            <a:lvl2pPr marL="346603" indent="0">
              <a:buNone/>
              <a:defRPr sz="910"/>
            </a:lvl2pPr>
            <a:lvl3pPr marL="693207" indent="0">
              <a:buNone/>
              <a:defRPr sz="758"/>
            </a:lvl3pPr>
            <a:lvl4pPr marL="1039810" indent="0">
              <a:buNone/>
              <a:defRPr sz="682"/>
            </a:lvl4pPr>
            <a:lvl5pPr marL="1386413" indent="0">
              <a:buNone/>
              <a:defRPr sz="682"/>
            </a:lvl5pPr>
            <a:lvl6pPr marL="1733017" indent="0">
              <a:buNone/>
              <a:defRPr sz="682"/>
            </a:lvl6pPr>
            <a:lvl7pPr marL="2079620" indent="0">
              <a:buNone/>
              <a:defRPr sz="682"/>
            </a:lvl7pPr>
            <a:lvl8pPr marL="2426223" indent="0">
              <a:buNone/>
              <a:defRPr sz="682"/>
            </a:lvl8pPr>
            <a:lvl9pPr marL="2772827" indent="0">
              <a:buNone/>
              <a:defRPr sz="682"/>
            </a:lvl9pPr>
          </a:lstStyle>
          <a:p>
            <a:pPr lvl="0"/>
            <a:r>
              <a:rPr lang="pt-BR"/>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endParaRPr lang="pt-BR" dirty="0"/>
          </a:p>
        </p:txBody>
      </p:sp>
      <p:sp>
        <p:nvSpPr>
          <p:cNvPr id="6"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14"/>
          <p:cNvSpPr>
            <a:spLocks noGrp="1" noChangeArrowheads="1"/>
          </p:cNvSpPr>
          <p:nvPr>
            <p:ph type="sldNum" sz="quarter" idx="12"/>
          </p:nvPr>
        </p:nvSpPr>
        <p:spPr>
          <a:ln/>
        </p:spPr>
        <p:txBody>
          <a:bodyPr/>
          <a:lstStyle>
            <a:lvl1pPr>
              <a:defRPr/>
            </a:lvl1pPr>
          </a:lstStyle>
          <a:p>
            <a:fld id="{63FF4A8C-3D94-494B-85EF-BFCD30B7914E}" type="slidenum">
              <a:rPr lang="pt-BR" altLang="pt-BR"/>
              <a:pPr/>
              <a:t>‹nº›</a:t>
            </a:fld>
            <a:endParaRPr lang="pt-BR" altLang="pt-BR" dirty="0"/>
          </a:p>
        </p:txBody>
      </p:sp>
    </p:spTree>
    <p:extLst>
      <p:ext uri="{BB962C8B-B14F-4D97-AF65-F5344CB8AC3E}">
        <p14:creationId xmlns:p14="http://schemas.microsoft.com/office/powerpoint/2010/main" val="2322701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9" y="4800600"/>
            <a:ext cx="5486400" cy="566738"/>
          </a:xfrm>
        </p:spPr>
        <p:txBody>
          <a:bodyPr anchor="b"/>
          <a:lstStyle>
            <a:lvl1pPr algn="l">
              <a:defRPr sz="1516" b="1"/>
            </a:lvl1pPr>
          </a:lstStyle>
          <a:p>
            <a:r>
              <a:rPr lang="pt-BR"/>
              <a:t>Clique para editar o estilo do título mestre</a:t>
            </a:r>
          </a:p>
        </p:txBody>
      </p:sp>
      <p:sp>
        <p:nvSpPr>
          <p:cNvPr id="3" name="Espaço Reservado para Imagem 2"/>
          <p:cNvSpPr>
            <a:spLocks noGrp="1"/>
          </p:cNvSpPr>
          <p:nvPr>
            <p:ph type="pic" idx="1"/>
          </p:nvPr>
        </p:nvSpPr>
        <p:spPr>
          <a:xfrm>
            <a:off x="1792289" y="612775"/>
            <a:ext cx="5486400" cy="4114800"/>
          </a:xfrm>
        </p:spPr>
        <p:txBody>
          <a:bodyPr/>
          <a:lstStyle>
            <a:lvl1pPr marL="0" indent="0">
              <a:buNone/>
              <a:defRPr sz="2426"/>
            </a:lvl1pPr>
            <a:lvl2pPr marL="346603" indent="0">
              <a:buNone/>
              <a:defRPr sz="2123"/>
            </a:lvl2pPr>
            <a:lvl3pPr marL="693207" indent="0">
              <a:buNone/>
              <a:defRPr sz="1819"/>
            </a:lvl3pPr>
            <a:lvl4pPr marL="1039810" indent="0">
              <a:buNone/>
              <a:defRPr sz="1516"/>
            </a:lvl4pPr>
            <a:lvl5pPr marL="1386413" indent="0">
              <a:buNone/>
              <a:defRPr sz="1516"/>
            </a:lvl5pPr>
            <a:lvl6pPr marL="1733017" indent="0">
              <a:buNone/>
              <a:defRPr sz="1516"/>
            </a:lvl6pPr>
            <a:lvl7pPr marL="2079620" indent="0">
              <a:buNone/>
              <a:defRPr sz="1516"/>
            </a:lvl7pPr>
            <a:lvl8pPr marL="2426223" indent="0">
              <a:buNone/>
              <a:defRPr sz="1516"/>
            </a:lvl8pPr>
            <a:lvl9pPr marL="2772827" indent="0">
              <a:buNone/>
              <a:defRPr sz="1516"/>
            </a:lvl9pPr>
          </a:lstStyle>
          <a:p>
            <a:pPr lvl="0"/>
            <a:endParaRPr lang="pt-BR" noProof="0" dirty="0"/>
          </a:p>
        </p:txBody>
      </p:sp>
      <p:sp>
        <p:nvSpPr>
          <p:cNvPr id="4" name="Espaço Reservado para Texto 3"/>
          <p:cNvSpPr>
            <a:spLocks noGrp="1"/>
          </p:cNvSpPr>
          <p:nvPr>
            <p:ph type="body" sz="half" idx="2"/>
          </p:nvPr>
        </p:nvSpPr>
        <p:spPr>
          <a:xfrm>
            <a:off x="1792289" y="5367338"/>
            <a:ext cx="5486400" cy="804862"/>
          </a:xfrm>
        </p:spPr>
        <p:txBody>
          <a:bodyPr/>
          <a:lstStyle>
            <a:lvl1pPr marL="0" indent="0">
              <a:buNone/>
              <a:defRPr sz="1061"/>
            </a:lvl1pPr>
            <a:lvl2pPr marL="346603" indent="0">
              <a:buNone/>
              <a:defRPr sz="910"/>
            </a:lvl2pPr>
            <a:lvl3pPr marL="693207" indent="0">
              <a:buNone/>
              <a:defRPr sz="758"/>
            </a:lvl3pPr>
            <a:lvl4pPr marL="1039810" indent="0">
              <a:buNone/>
              <a:defRPr sz="682"/>
            </a:lvl4pPr>
            <a:lvl5pPr marL="1386413" indent="0">
              <a:buNone/>
              <a:defRPr sz="682"/>
            </a:lvl5pPr>
            <a:lvl6pPr marL="1733017" indent="0">
              <a:buNone/>
              <a:defRPr sz="682"/>
            </a:lvl6pPr>
            <a:lvl7pPr marL="2079620" indent="0">
              <a:buNone/>
              <a:defRPr sz="682"/>
            </a:lvl7pPr>
            <a:lvl8pPr marL="2426223" indent="0">
              <a:buNone/>
              <a:defRPr sz="682"/>
            </a:lvl8pPr>
            <a:lvl9pPr marL="2772827" indent="0">
              <a:buNone/>
              <a:defRPr sz="682"/>
            </a:lvl9pPr>
          </a:lstStyle>
          <a:p>
            <a:pPr lvl="0"/>
            <a:r>
              <a:rPr lang="pt-BR"/>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endParaRPr lang="pt-BR" dirty="0"/>
          </a:p>
        </p:txBody>
      </p:sp>
      <p:sp>
        <p:nvSpPr>
          <p:cNvPr id="6"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14"/>
          <p:cNvSpPr>
            <a:spLocks noGrp="1" noChangeArrowheads="1"/>
          </p:cNvSpPr>
          <p:nvPr>
            <p:ph type="sldNum" sz="quarter" idx="12"/>
          </p:nvPr>
        </p:nvSpPr>
        <p:spPr>
          <a:ln/>
        </p:spPr>
        <p:txBody>
          <a:bodyPr/>
          <a:lstStyle>
            <a:lvl1pPr>
              <a:defRPr/>
            </a:lvl1pPr>
          </a:lstStyle>
          <a:p>
            <a:fld id="{F83B1CD0-B069-45D2-827D-8FB6726DF217}" type="slidenum">
              <a:rPr lang="pt-BR" altLang="pt-BR"/>
              <a:pPr/>
              <a:t>‹nº›</a:t>
            </a:fld>
            <a:endParaRPr lang="pt-BR" altLang="pt-BR" dirty="0"/>
          </a:p>
        </p:txBody>
      </p:sp>
    </p:spTree>
    <p:extLst>
      <p:ext uri="{BB962C8B-B14F-4D97-AF65-F5344CB8AC3E}">
        <p14:creationId xmlns:p14="http://schemas.microsoft.com/office/powerpoint/2010/main" val="38747339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a:ln/>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a:ln/>
        </p:spPr>
        <p:txBody>
          <a:bodyPr/>
          <a:lstStyle>
            <a:lvl1pPr>
              <a:defRPr/>
            </a:lvl1pPr>
          </a:lstStyle>
          <a:p>
            <a:fld id="{8A0FB74E-2080-4AF3-8292-AB639DD60F96}" type="slidenum">
              <a:rPr lang="pt-BR" altLang="pt-BR"/>
              <a:pPr/>
              <a:t>‹nº›</a:t>
            </a:fld>
            <a:endParaRPr lang="pt-BR" altLang="pt-BR" dirty="0"/>
          </a:p>
        </p:txBody>
      </p:sp>
    </p:spTree>
    <p:extLst>
      <p:ext uri="{BB962C8B-B14F-4D97-AF65-F5344CB8AC3E}">
        <p14:creationId xmlns:p14="http://schemas.microsoft.com/office/powerpoint/2010/main" val="2831142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4284016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1" y="277813"/>
            <a:ext cx="2057400" cy="5853112"/>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3" y="277813"/>
            <a:ext cx="6019800" cy="5853112"/>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a:ln/>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a:ln/>
        </p:spPr>
        <p:txBody>
          <a:bodyPr/>
          <a:lstStyle>
            <a:lvl1pPr>
              <a:defRPr/>
            </a:lvl1pPr>
          </a:lstStyle>
          <a:p>
            <a:fld id="{28142411-AE52-4BC7-AF11-DC885DC44F1A}" type="slidenum">
              <a:rPr lang="pt-BR" altLang="pt-BR"/>
              <a:pPr/>
              <a:t>‹nº›</a:t>
            </a:fld>
            <a:endParaRPr lang="pt-BR" altLang="pt-BR" dirty="0"/>
          </a:p>
        </p:txBody>
      </p:sp>
    </p:spTree>
    <p:extLst>
      <p:ext uri="{BB962C8B-B14F-4D97-AF65-F5344CB8AC3E}">
        <p14:creationId xmlns:p14="http://schemas.microsoft.com/office/powerpoint/2010/main" val="8548427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6"/>
            <a:ext cx="3401019"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solidFill>
                  <a:srgbClr val="FFFFFF"/>
                </a:solidFill>
                <a:latin typeface="Arial" charset="0"/>
                <a:cs typeface="Arial"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pt-BR" sz="1365" dirty="0">
                <a:solidFill>
                  <a:srgbClr val="FFFFFF"/>
                </a:solidFill>
                <a:latin typeface="Arial" charset="0"/>
                <a:cs typeface="Arial"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solidFill>
                  <a:srgbClr val="FFFFFF"/>
                </a:solidFill>
                <a:latin typeface="Arial" charset="0"/>
                <a:cs typeface="Arial"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solidFill>
                  <a:srgbClr val="FFFFFF"/>
                </a:solidFill>
                <a:latin typeface="Arial" charset="0"/>
                <a:cs typeface="Arial"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solidFill>
                  <a:srgbClr val="FFFFFF"/>
                </a:solidFill>
              </a:endParaRPr>
            </a:p>
          </p:txBody>
        </p:sp>
      </p:grpSp>
      <p:sp>
        <p:nvSpPr>
          <p:cNvPr id="783370" name="Rectangle 10"/>
          <p:cNvSpPr>
            <a:spLocks noGrp="1" noChangeArrowheads="1"/>
          </p:cNvSpPr>
          <p:nvPr>
            <p:ph type="ctrTitle" sz="quarter"/>
          </p:nvPr>
        </p:nvSpPr>
        <p:spPr>
          <a:xfrm>
            <a:off x="685803" y="1873250"/>
            <a:ext cx="7772400" cy="1555750"/>
          </a:xfrm>
        </p:spPr>
        <p:txBody>
          <a:bodyPr/>
          <a:lstStyle>
            <a:lvl1pPr>
              <a:defRPr sz="3639"/>
            </a:lvl1pPr>
          </a:lstStyle>
          <a:p>
            <a:r>
              <a:rPr lang="pt-BR"/>
              <a:t>Clique para editar o estilo do título mestre</a:t>
            </a:r>
          </a:p>
        </p:txBody>
      </p:sp>
      <p:sp>
        <p:nvSpPr>
          <p:cNvPr id="783371" name="Rectangle 11"/>
          <p:cNvSpPr>
            <a:spLocks noGrp="1" noChangeArrowheads="1"/>
          </p:cNvSpPr>
          <p:nvPr>
            <p:ph type="subTitle" sz="quarter" idx="1"/>
          </p:nvPr>
        </p:nvSpPr>
        <p:spPr>
          <a:xfrm>
            <a:off x="1371603" y="3886200"/>
            <a:ext cx="64008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endParaRPr lang="pt-BR" dirty="0"/>
          </a:p>
        </p:txBody>
      </p:sp>
      <p:sp>
        <p:nvSpPr>
          <p:cNvPr id="13" name="Rectangle 13"/>
          <p:cNvSpPr>
            <a:spLocks noGrp="1" noChangeArrowheads="1"/>
          </p:cNvSpPr>
          <p:nvPr>
            <p:ph type="ftr" sz="quarter" idx="11"/>
          </p:nvPr>
        </p:nvSpPr>
        <p:spPr/>
        <p:txBody>
          <a:bodyPr/>
          <a:lstStyle>
            <a:lvl1pPr>
              <a:defRPr/>
            </a:lvl1pPr>
          </a:lstStyle>
          <a:p>
            <a:pPr>
              <a:defRPr/>
            </a:pPr>
            <a:endParaRPr lang="pt-BR" dirty="0"/>
          </a:p>
        </p:txBody>
      </p:sp>
      <p:sp>
        <p:nvSpPr>
          <p:cNvPr id="14" name="Rectangle 14"/>
          <p:cNvSpPr>
            <a:spLocks noGrp="1" noChangeArrowheads="1"/>
          </p:cNvSpPr>
          <p:nvPr>
            <p:ph type="sldNum" sz="quarter" idx="12"/>
          </p:nvPr>
        </p:nvSpPr>
        <p:spPr/>
        <p:txBody>
          <a:bodyPr/>
          <a:lstStyle>
            <a:lvl1pPr>
              <a:defRPr/>
            </a:lvl1pPr>
          </a:lstStyle>
          <a:p>
            <a:fld id="{17EF8CB3-3ABF-4662-91E3-6DC4FDB6D3FB}" type="slidenum">
              <a:rPr lang="pt-BR" altLang="pt-BR"/>
              <a:pPr/>
              <a:t>‹nº›</a:t>
            </a:fld>
            <a:endParaRPr lang="pt-BR" altLang="pt-BR" dirty="0"/>
          </a:p>
        </p:txBody>
      </p:sp>
    </p:spTree>
    <p:extLst>
      <p:ext uri="{BB962C8B-B14F-4D97-AF65-F5344CB8AC3E}">
        <p14:creationId xmlns:p14="http://schemas.microsoft.com/office/powerpoint/2010/main" val="7914040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a:ln/>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a:ln/>
        </p:spPr>
        <p:txBody>
          <a:bodyPr/>
          <a:lstStyle>
            <a:lvl1pPr>
              <a:defRPr/>
            </a:lvl1pPr>
          </a:lstStyle>
          <a:p>
            <a:fld id="{E461DB88-8147-4C68-81AD-606A3306B07A}" type="slidenum">
              <a:rPr lang="pt-BR" altLang="pt-BR"/>
              <a:pPr/>
              <a:t>‹nº›</a:t>
            </a:fld>
            <a:endParaRPr lang="pt-BR" altLang="pt-BR" dirty="0"/>
          </a:p>
        </p:txBody>
      </p:sp>
    </p:spTree>
    <p:extLst>
      <p:ext uri="{BB962C8B-B14F-4D97-AF65-F5344CB8AC3E}">
        <p14:creationId xmlns:p14="http://schemas.microsoft.com/office/powerpoint/2010/main" val="36676320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6" y="4406908"/>
            <a:ext cx="7772400" cy="1362075"/>
          </a:xfrm>
        </p:spPr>
        <p:txBody>
          <a:bodyPr anchor="t"/>
          <a:lstStyle>
            <a:lvl1pPr algn="l">
              <a:defRPr sz="3032" b="1" cap="all"/>
            </a:lvl1pPr>
          </a:lstStyle>
          <a:p>
            <a:r>
              <a:rPr lang="pt-BR"/>
              <a:t>Clique para editar o estilo do título mestre</a:t>
            </a:r>
          </a:p>
        </p:txBody>
      </p:sp>
      <p:sp>
        <p:nvSpPr>
          <p:cNvPr id="3" name="Espaço Reservado para Texto 2"/>
          <p:cNvSpPr>
            <a:spLocks noGrp="1"/>
          </p:cNvSpPr>
          <p:nvPr>
            <p:ph type="body" idx="1"/>
          </p:nvPr>
        </p:nvSpPr>
        <p:spPr>
          <a:xfrm>
            <a:off x="722316" y="2906713"/>
            <a:ext cx="7772400" cy="1500187"/>
          </a:xfrm>
        </p:spPr>
        <p:txBody>
          <a:bodyPr anchor="b"/>
          <a:lstStyle>
            <a:lvl1pPr marL="0" indent="0">
              <a:buNone/>
              <a:defRPr sz="1516"/>
            </a:lvl1pPr>
            <a:lvl2pPr marL="346603" indent="0">
              <a:buNone/>
              <a:defRPr sz="1365"/>
            </a:lvl2pPr>
            <a:lvl3pPr marL="693207" indent="0">
              <a:buNone/>
              <a:defRPr sz="1213"/>
            </a:lvl3pPr>
            <a:lvl4pPr marL="1039810" indent="0">
              <a:buNone/>
              <a:defRPr sz="1061"/>
            </a:lvl4pPr>
            <a:lvl5pPr marL="1386413" indent="0">
              <a:buNone/>
              <a:defRPr sz="1061"/>
            </a:lvl5pPr>
            <a:lvl6pPr marL="1733017" indent="0">
              <a:buNone/>
              <a:defRPr sz="1061"/>
            </a:lvl6pPr>
            <a:lvl7pPr marL="2079620" indent="0">
              <a:buNone/>
              <a:defRPr sz="1061"/>
            </a:lvl7pPr>
            <a:lvl8pPr marL="2426223" indent="0">
              <a:buNone/>
              <a:defRPr sz="1061"/>
            </a:lvl8pPr>
            <a:lvl9pPr marL="2772827" indent="0">
              <a:buNone/>
              <a:defRPr sz="1061"/>
            </a:lvl9pPr>
          </a:lstStyle>
          <a:p>
            <a:pPr lvl="0"/>
            <a:r>
              <a:rPr lang="pt-BR"/>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a:ln/>
        </p:spPr>
        <p:txBody>
          <a:bodyPr/>
          <a:lstStyle>
            <a:lvl1pPr>
              <a:defRPr/>
            </a:lvl1pPr>
          </a:lstStyle>
          <a:p>
            <a:fld id="{71F5AD98-6DE1-48BC-A1AC-905A0B28D963}" type="slidenum">
              <a:rPr lang="pt-BR" altLang="pt-BR"/>
              <a:pPr/>
              <a:t>‹nº›</a:t>
            </a:fld>
            <a:endParaRPr lang="pt-BR" altLang="pt-BR" dirty="0"/>
          </a:p>
        </p:txBody>
      </p:sp>
    </p:spTree>
    <p:extLst>
      <p:ext uri="{BB962C8B-B14F-4D97-AF65-F5344CB8AC3E}">
        <p14:creationId xmlns:p14="http://schemas.microsoft.com/office/powerpoint/2010/main" val="16640594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1" y="1600206"/>
            <a:ext cx="4038600" cy="4530725"/>
          </a:xfrm>
        </p:spPr>
        <p:txBody>
          <a:bodyPr/>
          <a:lstStyle>
            <a:lvl1pPr>
              <a:defRPr sz="2123"/>
            </a:lvl1pPr>
            <a:lvl2pPr>
              <a:defRPr sz="1819"/>
            </a:lvl2pPr>
            <a:lvl3pPr>
              <a:defRPr sz="1516"/>
            </a:lvl3pPr>
            <a:lvl4pPr>
              <a:defRPr sz="1365"/>
            </a:lvl4pPr>
            <a:lvl5pPr>
              <a:defRPr sz="1365"/>
            </a:lvl5pPr>
            <a:lvl6pPr>
              <a:defRPr sz="1365"/>
            </a:lvl6pPr>
            <a:lvl7pPr>
              <a:defRPr sz="1365"/>
            </a:lvl7pPr>
            <a:lvl8pPr>
              <a:defRPr sz="1365"/>
            </a:lvl8pPr>
            <a:lvl9pPr>
              <a:defRPr sz="1365"/>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2" y="1600206"/>
            <a:ext cx="4038600" cy="4530725"/>
          </a:xfrm>
        </p:spPr>
        <p:txBody>
          <a:bodyPr/>
          <a:lstStyle>
            <a:lvl1pPr>
              <a:defRPr sz="2123"/>
            </a:lvl1pPr>
            <a:lvl2pPr>
              <a:defRPr sz="1819"/>
            </a:lvl2pPr>
            <a:lvl3pPr>
              <a:defRPr sz="1516"/>
            </a:lvl3pPr>
            <a:lvl4pPr>
              <a:defRPr sz="1365"/>
            </a:lvl4pPr>
            <a:lvl5pPr>
              <a:defRPr sz="1365"/>
            </a:lvl5pPr>
            <a:lvl6pPr>
              <a:defRPr sz="1365"/>
            </a:lvl6pPr>
            <a:lvl7pPr>
              <a:defRPr sz="1365"/>
            </a:lvl7pPr>
            <a:lvl8pPr>
              <a:defRPr sz="1365"/>
            </a:lvl8pPr>
            <a:lvl9pPr>
              <a:defRPr sz="1365"/>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12"/>
          <p:cNvSpPr>
            <a:spLocks noGrp="1" noChangeArrowheads="1"/>
          </p:cNvSpPr>
          <p:nvPr>
            <p:ph type="dt" sz="half" idx="10"/>
          </p:nvPr>
        </p:nvSpPr>
        <p:spPr>
          <a:ln/>
        </p:spPr>
        <p:txBody>
          <a:bodyPr/>
          <a:lstStyle>
            <a:lvl1pPr>
              <a:defRPr/>
            </a:lvl1pPr>
          </a:lstStyle>
          <a:p>
            <a:pPr>
              <a:defRPr/>
            </a:pPr>
            <a:endParaRPr lang="pt-BR" dirty="0"/>
          </a:p>
        </p:txBody>
      </p:sp>
      <p:sp>
        <p:nvSpPr>
          <p:cNvPr id="6"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14"/>
          <p:cNvSpPr>
            <a:spLocks noGrp="1" noChangeArrowheads="1"/>
          </p:cNvSpPr>
          <p:nvPr>
            <p:ph type="sldNum" sz="quarter" idx="12"/>
          </p:nvPr>
        </p:nvSpPr>
        <p:spPr>
          <a:ln/>
        </p:spPr>
        <p:txBody>
          <a:bodyPr/>
          <a:lstStyle>
            <a:lvl1pPr>
              <a:defRPr/>
            </a:lvl1pPr>
          </a:lstStyle>
          <a:p>
            <a:fld id="{504D79DD-84D8-4745-873F-91A9FD72D8BF}" type="slidenum">
              <a:rPr lang="pt-BR" altLang="pt-BR"/>
              <a:pPr/>
              <a:t>‹nº›</a:t>
            </a:fld>
            <a:endParaRPr lang="pt-BR" altLang="pt-BR" dirty="0"/>
          </a:p>
        </p:txBody>
      </p:sp>
    </p:spTree>
    <p:extLst>
      <p:ext uri="{BB962C8B-B14F-4D97-AF65-F5344CB8AC3E}">
        <p14:creationId xmlns:p14="http://schemas.microsoft.com/office/powerpoint/2010/main" val="10666665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3" y="274638"/>
            <a:ext cx="82296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1" y="1535113"/>
            <a:ext cx="4040187" cy="639762"/>
          </a:xfrm>
        </p:spPr>
        <p:txBody>
          <a:bodyPr anchor="b"/>
          <a:lstStyle>
            <a:lvl1pPr marL="0" indent="0">
              <a:buNone/>
              <a:defRPr sz="1819" b="1"/>
            </a:lvl1pPr>
            <a:lvl2pPr marL="346603" indent="0">
              <a:buNone/>
              <a:defRPr sz="1516" b="1"/>
            </a:lvl2pPr>
            <a:lvl3pPr marL="693207" indent="0">
              <a:buNone/>
              <a:defRPr sz="1365" b="1"/>
            </a:lvl3pPr>
            <a:lvl4pPr marL="1039810" indent="0">
              <a:buNone/>
              <a:defRPr sz="1213" b="1"/>
            </a:lvl4pPr>
            <a:lvl5pPr marL="1386413" indent="0">
              <a:buNone/>
              <a:defRPr sz="1213" b="1"/>
            </a:lvl5pPr>
            <a:lvl6pPr marL="1733017" indent="0">
              <a:buNone/>
              <a:defRPr sz="1213" b="1"/>
            </a:lvl6pPr>
            <a:lvl7pPr marL="2079620" indent="0">
              <a:buNone/>
              <a:defRPr sz="1213" b="1"/>
            </a:lvl7pPr>
            <a:lvl8pPr marL="2426223" indent="0">
              <a:buNone/>
              <a:defRPr sz="1213" b="1"/>
            </a:lvl8pPr>
            <a:lvl9pPr marL="2772827" indent="0">
              <a:buNone/>
              <a:defRPr sz="1213" b="1"/>
            </a:lvl9pPr>
          </a:lstStyle>
          <a:p>
            <a:pPr lvl="0"/>
            <a:r>
              <a:rPr lang="pt-BR"/>
              <a:t>Clique para editar os estilos do texto mestre</a:t>
            </a:r>
          </a:p>
        </p:txBody>
      </p:sp>
      <p:sp>
        <p:nvSpPr>
          <p:cNvPr id="4" name="Espaço Reservado para Conteúdo 3"/>
          <p:cNvSpPr>
            <a:spLocks noGrp="1"/>
          </p:cNvSpPr>
          <p:nvPr>
            <p:ph sz="half" idx="2"/>
          </p:nvPr>
        </p:nvSpPr>
        <p:spPr>
          <a:xfrm>
            <a:off x="457201" y="2174875"/>
            <a:ext cx="4040187" cy="3951288"/>
          </a:xfrm>
        </p:spPr>
        <p:txBody>
          <a:bodyPr/>
          <a:lstStyle>
            <a:lvl1pPr>
              <a:defRPr sz="1819"/>
            </a:lvl1pPr>
            <a:lvl2pPr>
              <a:defRPr sz="1516"/>
            </a:lvl2pPr>
            <a:lvl3pPr>
              <a:defRPr sz="1365"/>
            </a:lvl3pPr>
            <a:lvl4pPr>
              <a:defRPr sz="1213"/>
            </a:lvl4pPr>
            <a:lvl5pPr>
              <a:defRPr sz="1213"/>
            </a:lvl5pPr>
            <a:lvl6pPr>
              <a:defRPr sz="1213"/>
            </a:lvl6pPr>
            <a:lvl7pPr>
              <a:defRPr sz="1213"/>
            </a:lvl7pPr>
            <a:lvl8pPr>
              <a:defRPr sz="1213"/>
            </a:lvl8pPr>
            <a:lvl9pPr>
              <a:defRPr sz="1213"/>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535113"/>
            <a:ext cx="4041774" cy="639762"/>
          </a:xfrm>
        </p:spPr>
        <p:txBody>
          <a:bodyPr anchor="b"/>
          <a:lstStyle>
            <a:lvl1pPr marL="0" indent="0">
              <a:buNone/>
              <a:defRPr sz="1819" b="1"/>
            </a:lvl1pPr>
            <a:lvl2pPr marL="346603" indent="0">
              <a:buNone/>
              <a:defRPr sz="1516" b="1"/>
            </a:lvl2pPr>
            <a:lvl3pPr marL="693207" indent="0">
              <a:buNone/>
              <a:defRPr sz="1365" b="1"/>
            </a:lvl3pPr>
            <a:lvl4pPr marL="1039810" indent="0">
              <a:buNone/>
              <a:defRPr sz="1213" b="1"/>
            </a:lvl4pPr>
            <a:lvl5pPr marL="1386413" indent="0">
              <a:buNone/>
              <a:defRPr sz="1213" b="1"/>
            </a:lvl5pPr>
            <a:lvl6pPr marL="1733017" indent="0">
              <a:buNone/>
              <a:defRPr sz="1213" b="1"/>
            </a:lvl6pPr>
            <a:lvl7pPr marL="2079620" indent="0">
              <a:buNone/>
              <a:defRPr sz="1213" b="1"/>
            </a:lvl7pPr>
            <a:lvl8pPr marL="2426223" indent="0">
              <a:buNone/>
              <a:defRPr sz="1213" b="1"/>
            </a:lvl8pPr>
            <a:lvl9pPr marL="2772827" indent="0">
              <a:buNone/>
              <a:defRPr sz="1213"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6" y="2174875"/>
            <a:ext cx="4041774" cy="3951288"/>
          </a:xfrm>
        </p:spPr>
        <p:txBody>
          <a:bodyPr/>
          <a:lstStyle>
            <a:lvl1pPr>
              <a:defRPr sz="1819"/>
            </a:lvl1pPr>
            <a:lvl2pPr>
              <a:defRPr sz="1516"/>
            </a:lvl2pPr>
            <a:lvl3pPr>
              <a:defRPr sz="1365"/>
            </a:lvl3pPr>
            <a:lvl4pPr>
              <a:defRPr sz="1213"/>
            </a:lvl4pPr>
            <a:lvl5pPr>
              <a:defRPr sz="1213"/>
            </a:lvl5pPr>
            <a:lvl6pPr>
              <a:defRPr sz="1213"/>
            </a:lvl6pPr>
            <a:lvl7pPr>
              <a:defRPr sz="1213"/>
            </a:lvl7pPr>
            <a:lvl8pPr>
              <a:defRPr sz="1213"/>
            </a:lvl8pPr>
            <a:lvl9pPr>
              <a:defRPr sz="1213"/>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12"/>
          <p:cNvSpPr>
            <a:spLocks noGrp="1" noChangeArrowheads="1"/>
          </p:cNvSpPr>
          <p:nvPr>
            <p:ph type="dt" sz="half" idx="10"/>
          </p:nvPr>
        </p:nvSpPr>
        <p:spPr>
          <a:ln/>
        </p:spPr>
        <p:txBody>
          <a:bodyPr/>
          <a:lstStyle>
            <a:lvl1pPr>
              <a:defRPr/>
            </a:lvl1pPr>
          </a:lstStyle>
          <a:p>
            <a:pPr>
              <a:defRPr/>
            </a:pPr>
            <a:endParaRPr lang="pt-BR" dirty="0"/>
          </a:p>
        </p:txBody>
      </p:sp>
      <p:sp>
        <p:nvSpPr>
          <p:cNvPr id="8"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9" name="Rectangle 14"/>
          <p:cNvSpPr>
            <a:spLocks noGrp="1" noChangeArrowheads="1"/>
          </p:cNvSpPr>
          <p:nvPr>
            <p:ph type="sldNum" sz="quarter" idx="12"/>
          </p:nvPr>
        </p:nvSpPr>
        <p:spPr>
          <a:ln/>
        </p:spPr>
        <p:txBody>
          <a:bodyPr/>
          <a:lstStyle>
            <a:lvl1pPr>
              <a:defRPr/>
            </a:lvl1pPr>
          </a:lstStyle>
          <a:p>
            <a:fld id="{60BE48E5-9380-48B2-BDA5-D27268169590}" type="slidenum">
              <a:rPr lang="pt-BR" altLang="pt-BR"/>
              <a:pPr/>
              <a:t>‹nº›</a:t>
            </a:fld>
            <a:endParaRPr lang="pt-BR" altLang="pt-BR" dirty="0"/>
          </a:p>
        </p:txBody>
      </p:sp>
    </p:spTree>
    <p:extLst>
      <p:ext uri="{BB962C8B-B14F-4D97-AF65-F5344CB8AC3E}">
        <p14:creationId xmlns:p14="http://schemas.microsoft.com/office/powerpoint/2010/main" val="29081664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12"/>
          <p:cNvSpPr>
            <a:spLocks noGrp="1" noChangeArrowheads="1"/>
          </p:cNvSpPr>
          <p:nvPr>
            <p:ph type="dt" sz="half" idx="10"/>
          </p:nvPr>
        </p:nvSpPr>
        <p:spPr>
          <a:ln/>
        </p:spPr>
        <p:txBody>
          <a:bodyPr/>
          <a:lstStyle>
            <a:lvl1pPr>
              <a:defRPr/>
            </a:lvl1pPr>
          </a:lstStyle>
          <a:p>
            <a:pPr>
              <a:defRPr/>
            </a:pPr>
            <a:endParaRPr lang="pt-BR" dirty="0"/>
          </a:p>
        </p:txBody>
      </p:sp>
      <p:sp>
        <p:nvSpPr>
          <p:cNvPr id="4"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5" name="Rectangle 14"/>
          <p:cNvSpPr>
            <a:spLocks noGrp="1" noChangeArrowheads="1"/>
          </p:cNvSpPr>
          <p:nvPr>
            <p:ph type="sldNum" sz="quarter" idx="12"/>
          </p:nvPr>
        </p:nvSpPr>
        <p:spPr>
          <a:ln/>
        </p:spPr>
        <p:txBody>
          <a:bodyPr/>
          <a:lstStyle>
            <a:lvl1pPr>
              <a:defRPr/>
            </a:lvl1pPr>
          </a:lstStyle>
          <a:p>
            <a:fld id="{26DDC826-5481-4394-9653-D5BA9CFA4E6E}" type="slidenum">
              <a:rPr lang="pt-BR" altLang="pt-BR"/>
              <a:pPr/>
              <a:t>‹nº›</a:t>
            </a:fld>
            <a:endParaRPr lang="pt-BR" altLang="pt-BR" dirty="0"/>
          </a:p>
        </p:txBody>
      </p:sp>
    </p:spTree>
    <p:extLst>
      <p:ext uri="{BB962C8B-B14F-4D97-AF65-F5344CB8AC3E}">
        <p14:creationId xmlns:p14="http://schemas.microsoft.com/office/powerpoint/2010/main" val="34084557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pt-BR" dirty="0"/>
          </a:p>
        </p:txBody>
      </p:sp>
      <p:sp>
        <p:nvSpPr>
          <p:cNvPr id="3"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4" name="Rectangle 14"/>
          <p:cNvSpPr>
            <a:spLocks noGrp="1" noChangeArrowheads="1"/>
          </p:cNvSpPr>
          <p:nvPr>
            <p:ph type="sldNum" sz="quarter" idx="12"/>
          </p:nvPr>
        </p:nvSpPr>
        <p:spPr>
          <a:ln/>
        </p:spPr>
        <p:txBody>
          <a:bodyPr/>
          <a:lstStyle>
            <a:lvl1pPr>
              <a:defRPr/>
            </a:lvl1pPr>
          </a:lstStyle>
          <a:p>
            <a:fld id="{CB332A4F-2BE5-4997-968F-214321D68AD6}" type="slidenum">
              <a:rPr lang="pt-BR" altLang="pt-BR"/>
              <a:pPr/>
              <a:t>‹nº›</a:t>
            </a:fld>
            <a:endParaRPr lang="pt-BR" altLang="pt-BR" dirty="0"/>
          </a:p>
        </p:txBody>
      </p:sp>
    </p:spTree>
    <p:extLst>
      <p:ext uri="{BB962C8B-B14F-4D97-AF65-F5344CB8AC3E}">
        <p14:creationId xmlns:p14="http://schemas.microsoft.com/office/powerpoint/2010/main" val="10013070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3" y="273050"/>
            <a:ext cx="3008314" cy="1162050"/>
          </a:xfrm>
        </p:spPr>
        <p:txBody>
          <a:bodyPr anchor="b"/>
          <a:lstStyle>
            <a:lvl1pPr algn="l">
              <a:defRPr sz="1516" b="1"/>
            </a:lvl1pPr>
          </a:lstStyle>
          <a:p>
            <a:r>
              <a:rPr lang="pt-BR"/>
              <a:t>Clique para editar o estilo do título mestre</a:t>
            </a:r>
          </a:p>
        </p:txBody>
      </p:sp>
      <p:sp>
        <p:nvSpPr>
          <p:cNvPr id="3" name="Espaço Reservado para Conteúdo 2"/>
          <p:cNvSpPr>
            <a:spLocks noGrp="1"/>
          </p:cNvSpPr>
          <p:nvPr>
            <p:ph idx="1"/>
          </p:nvPr>
        </p:nvSpPr>
        <p:spPr>
          <a:xfrm>
            <a:off x="3575051" y="273058"/>
            <a:ext cx="5111750" cy="5853113"/>
          </a:xfrm>
        </p:spPr>
        <p:txBody>
          <a:bodyPr/>
          <a:lstStyle>
            <a:lvl1pPr>
              <a:defRPr sz="2426"/>
            </a:lvl1pPr>
            <a:lvl2pPr>
              <a:defRPr sz="2123"/>
            </a:lvl2pPr>
            <a:lvl3pPr>
              <a:defRPr sz="1819"/>
            </a:lvl3pPr>
            <a:lvl4pPr>
              <a:defRPr sz="1516"/>
            </a:lvl4pPr>
            <a:lvl5pPr>
              <a:defRPr sz="1516"/>
            </a:lvl5pPr>
            <a:lvl6pPr>
              <a:defRPr sz="1516"/>
            </a:lvl6pPr>
            <a:lvl7pPr>
              <a:defRPr sz="1516"/>
            </a:lvl7pPr>
            <a:lvl8pPr>
              <a:defRPr sz="1516"/>
            </a:lvl8pPr>
            <a:lvl9pPr>
              <a:defRPr sz="1516"/>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3" y="1435103"/>
            <a:ext cx="3008314" cy="4691063"/>
          </a:xfrm>
        </p:spPr>
        <p:txBody>
          <a:bodyPr/>
          <a:lstStyle>
            <a:lvl1pPr marL="0" indent="0">
              <a:buNone/>
              <a:defRPr sz="1061"/>
            </a:lvl1pPr>
            <a:lvl2pPr marL="346603" indent="0">
              <a:buNone/>
              <a:defRPr sz="910"/>
            </a:lvl2pPr>
            <a:lvl3pPr marL="693207" indent="0">
              <a:buNone/>
              <a:defRPr sz="758"/>
            </a:lvl3pPr>
            <a:lvl4pPr marL="1039810" indent="0">
              <a:buNone/>
              <a:defRPr sz="682"/>
            </a:lvl4pPr>
            <a:lvl5pPr marL="1386413" indent="0">
              <a:buNone/>
              <a:defRPr sz="682"/>
            </a:lvl5pPr>
            <a:lvl6pPr marL="1733017" indent="0">
              <a:buNone/>
              <a:defRPr sz="682"/>
            </a:lvl6pPr>
            <a:lvl7pPr marL="2079620" indent="0">
              <a:buNone/>
              <a:defRPr sz="682"/>
            </a:lvl7pPr>
            <a:lvl8pPr marL="2426223" indent="0">
              <a:buNone/>
              <a:defRPr sz="682"/>
            </a:lvl8pPr>
            <a:lvl9pPr marL="2772827" indent="0">
              <a:buNone/>
              <a:defRPr sz="682"/>
            </a:lvl9pPr>
          </a:lstStyle>
          <a:p>
            <a:pPr lvl="0"/>
            <a:r>
              <a:rPr lang="pt-BR"/>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endParaRPr lang="pt-BR" dirty="0"/>
          </a:p>
        </p:txBody>
      </p:sp>
      <p:sp>
        <p:nvSpPr>
          <p:cNvPr id="6"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14"/>
          <p:cNvSpPr>
            <a:spLocks noGrp="1" noChangeArrowheads="1"/>
          </p:cNvSpPr>
          <p:nvPr>
            <p:ph type="sldNum" sz="quarter" idx="12"/>
          </p:nvPr>
        </p:nvSpPr>
        <p:spPr>
          <a:ln/>
        </p:spPr>
        <p:txBody>
          <a:bodyPr/>
          <a:lstStyle>
            <a:lvl1pPr>
              <a:defRPr/>
            </a:lvl1pPr>
          </a:lstStyle>
          <a:p>
            <a:fld id="{E98B636E-FE81-4718-A270-FD0F72B3C5F2}" type="slidenum">
              <a:rPr lang="pt-BR" altLang="pt-BR"/>
              <a:pPr/>
              <a:t>‹nº›</a:t>
            </a:fld>
            <a:endParaRPr lang="pt-BR" altLang="pt-BR" dirty="0"/>
          </a:p>
        </p:txBody>
      </p:sp>
    </p:spTree>
    <p:extLst>
      <p:ext uri="{BB962C8B-B14F-4D97-AF65-F5344CB8AC3E}">
        <p14:creationId xmlns:p14="http://schemas.microsoft.com/office/powerpoint/2010/main" val="5947690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9" y="4800600"/>
            <a:ext cx="5486400" cy="566738"/>
          </a:xfrm>
        </p:spPr>
        <p:txBody>
          <a:bodyPr anchor="b"/>
          <a:lstStyle>
            <a:lvl1pPr algn="l">
              <a:defRPr sz="1516" b="1"/>
            </a:lvl1pPr>
          </a:lstStyle>
          <a:p>
            <a:r>
              <a:rPr lang="pt-BR"/>
              <a:t>Clique para editar o estilo do título mestre</a:t>
            </a:r>
          </a:p>
        </p:txBody>
      </p:sp>
      <p:sp>
        <p:nvSpPr>
          <p:cNvPr id="3" name="Espaço Reservado para Imagem 2"/>
          <p:cNvSpPr>
            <a:spLocks noGrp="1"/>
          </p:cNvSpPr>
          <p:nvPr>
            <p:ph type="pic" idx="1"/>
          </p:nvPr>
        </p:nvSpPr>
        <p:spPr>
          <a:xfrm>
            <a:off x="1792289" y="612775"/>
            <a:ext cx="5486400" cy="4114800"/>
          </a:xfrm>
        </p:spPr>
        <p:txBody>
          <a:bodyPr/>
          <a:lstStyle>
            <a:lvl1pPr marL="0" indent="0">
              <a:buNone/>
              <a:defRPr sz="2426"/>
            </a:lvl1pPr>
            <a:lvl2pPr marL="346603" indent="0">
              <a:buNone/>
              <a:defRPr sz="2123"/>
            </a:lvl2pPr>
            <a:lvl3pPr marL="693207" indent="0">
              <a:buNone/>
              <a:defRPr sz="1819"/>
            </a:lvl3pPr>
            <a:lvl4pPr marL="1039810" indent="0">
              <a:buNone/>
              <a:defRPr sz="1516"/>
            </a:lvl4pPr>
            <a:lvl5pPr marL="1386413" indent="0">
              <a:buNone/>
              <a:defRPr sz="1516"/>
            </a:lvl5pPr>
            <a:lvl6pPr marL="1733017" indent="0">
              <a:buNone/>
              <a:defRPr sz="1516"/>
            </a:lvl6pPr>
            <a:lvl7pPr marL="2079620" indent="0">
              <a:buNone/>
              <a:defRPr sz="1516"/>
            </a:lvl7pPr>
            <a:lvl8pPr marL="2426223" indent="0">
              <a:buNone/>
              <a:defRPr sz="1516"/>
            </a:lvl8pPr>
            <a:lvl9pPr marL="2772827" indent="0">
              <a:buNone/>
              <a:defRPr sz="1516"/>
            </a:lvl9pPr>
          </a:lstStyle>
          <a:p>
            <a:pPr lvl="0"/>
            <a:endParaRPr lang="pt-BR" noProof="0" dirty="0"/>
          </a:p>
        </p:txBody>
      </p:sp>
      <p:sp>
        <p:nvSpPr>
          <p:cNvPr id="4" name="Espaço Reservado para Texto 3"/>
          <p:cNvSpPr>
            <a:spLocks noGrp="1"/>
          </p:cNvSpPr>
          <p:nvPr>
            <p:ph type="body" sz="half" idx="2"/>
          </p:nvPr>
        </p:nvSpPr>
        <p:spPr>
          <a:xfrm>
            <a:off x="1792289" y="5367338"/>
            <a:ext cx="5486400" cy="804862"/>
          </a:xfrm>
        </p:spPr>
        <p:txBody>
          <a:bodyPr/>
          <a:lstStyle>
            <a:lvl1pPr marL="0" indent="0">
              <a:buNone/>
              <a:defRPr sz="1061"/>
            </a:lvl1pPr>
            <a:lvl2pPr marL="346603" indent="0">
              <a:buNone/>
              <a:defRPr sz="910"/>
            </a:lvl2pPr>
            <a:lvl3pPr marL="693207" indent="0">
              <a:buNone/>
              <a:defRPr sz="758"/>
            </a:lvl3pPr>
            <a:lvl4pPr marL="1039810" indent="0">
              <a:buNone/>
              <a:defRPr sz="682"/>
            </a:lvl4pPr>
            <a:lvl5pPr marL="1386413" indent="0">
              <a:buNone/>
              <a:defRPr sz="682"/>
            </a:lvl5pPr>
            <a:lvl6pPr marL="1733017" indent="0">
              <a:buNone/>
              <a:defRPr sz="682"/>
            </a:lvl6pPr>
            <a:lvl7pPr marL="2079620" indent="0">
              <a:buNone/>
              <a:defRPr sz="682"/>
            </a:lvl7pPr>
            <a:lvl8pPr marL="2426223" indent="0">
              <a:buNone/>
              <a:defRPr sz="682"/>
            </a:lvl8pPr>
            <a:lvl9pPr marL="2772827" indent="0">
              <a:buNone/>
              <a:defRPr sz="682"/>
            </a:lvl9pPr>
          </a:lstStyle>
          <a:p>
            <a:pPr lvl="0"/>
            <a:r>
              <a:rPr lang="pt-BR"/>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endParaRPr lang="pt-BR" dirty="0"/>
          </a:p>
        </p:txBody>
      </p:sp>
      <p:sp>
        <p:nvSpPr>
          <p:cNvPr id="6" name="Rectangle 13"/>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14"/>
          <p:cNvSpPr>
            <a:spLocks noGrp="1" noChangeArrowheads="1"/>
          </p:cNvSpPr>
          <p:nvPr>
            <p:ph type="sldNum" sz="quarter" idx="12"/>
          </p:nvPr>
        </p:nvSpPr>
        <p:spPr>
          <a:ln/>
        </p:spPr>
        <p:txBody>
          <a:bodyPr/>
          <a:lstStyle>
            <a:lvl1pPr>
              <a:defRPr/>
            </a:lvl1pPr>
          </a:lstStyle>
          <a:p>
            <a:fld id="{126E3382-EB71-46DB-9BA5-71033D92C760}" type="slidenum">
              <a:rPr lang="pt-BR" altLang="pt-BR"/>
              <a:pPr/>
              <a:t>‹nº›</a:t>
            </a:fld>
            <a:endParaRPr lang="pt-BR" altLang="pt-BR" dirty="0"/>
          </a:p>
        </p:txBody>
      </p:sp>
    </p:spTree>
    <p:extLst>
      <p:ext uri="{BB962C8B-B14F-4D97-AF65-F5344CB8AC3E}">
        <p14:creationId xmlns:p14="http://schemas.microsoft.com/office/powerpoint/2010/main" val="3651180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0.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1.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2.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theme" Target="../theme/theme13.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19" Type="http://schemas.openxmlformats.org/officeDocument/2006/relationships/image" Target="../media/image1.png"/><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4.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5.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6.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7.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5.jpe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pt-BR"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937988938"/>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pt-BR"/>
              <a:t>Clique para editar o título mestre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DB9D0DD9-C137-4571-98D0-11C03FE2FDDC}" type="datetimeFigureOut">
              <a:rPr lang="pt-BR" smtClean="0"/>
              <a:pPr/>
              <a:t>20/09/2017</a:t>
            </a:fld>
            <a:endParaRPr lang="pt-BR" dirty="0"/>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7BBE852B-9089-41D9-9BD1-C5270740EA43}" type="slidenum">
              <a:rPr lang="pt-BR" smtClean="0"/>
              <a:pPr/>
              <a:t>‹nº›</a:t>
            </a:fld>
            <a:endParaRPr lang="pt-BR" dirty="0"/>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2108512"/>
      </p:ext>
    </p:extLst>
  </p:cSld>
  <p:clrMap bg1="dk1" tx1="lt1" bg2="dk2" tx2="lt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pt-BR"/>
              <a:t>Clique para editar o título mestre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DB9D0DD9-C137-4571-98D0-11C03FE2FDDC}" type="datetimeFigureOut">
              <a:rPr lang="pt-BR" smtClean="0">
                <a:solidFill>
                  <a:prstClr val="white">
                    <a:tint val="75000"/>
                  </a:prstClr>
                </a:solidFill>
              </a:rPr>
              <a:pPr/>
              <a:t>20/09/2017</a:t>
            </a:fld>
            <a:endParaRPr lang="pt-BR" dirty="0">
              <a:solidFill>
                <a:prstClr val="white">
                  <a:tint val="7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pt-BR" dirty="0">
              <a:solidFill>
                <a:prstClr val="white">
                  <a:tint val="7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7BBE852B-9089-41D9-9BD1-C5270740EA43}" type="slidenum">
              <a:rPr lang="pt-BR" smtClean="0">
                <a:solidFill>
                  <a:prstClr val="white">
                    <a:tint val="75000"/>
                  </a:prstClr>
                </a:solidFill>
              </a:rPr>
              <a:pPr/>
              <a:t>‹nº›</a:t>
            </a:fld>
            <a:endParaRPr lang="pt-BR" dirty="0">
              <a:solidFill>
                <a:prstClr val="white">
                  <a:tint val="75000"/>
                </a:prstClr>
              </a:solidFill>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947676938"/>
      </p:ext>
    </p:extLst>
  </p:cSld>
  <p:clrMap bg1="dk1" tx1="lt1" bg2="dk2" tx2="lt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155">
                <a:solidFill>
                  <a:schemeClr val="tx1">
                    <a:tint val="75000"/>
                  </a:schemeClr>
                </a:solidFill>
              </a:defRPr>
            </a:lvl1pPr>
          </a:lstStyle>
          <a:p>
            <a:fld id="{FB3AA41A-0FAB-49F9-9CC6-2170961D2361}" type="datetimeFigureOut">
              <a:rPr lang="pt-BR" smtClean="0"/>
              <a:t>20/09/2017</a:t>
            </a:fld>
            <a:endParaRPr lang="pt-B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155">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155">
                <a:solidFill>
                  <a:schemeClr val="tx1">
                    <a:tint val="75000"/>
                  </a:schemeClr>
                </a:solidFill>
              </a:defRPr>
            </a:lvl1pPr>
          </a:lstStyle>
          <a:p>
            <a:fld id="{6BA652BD-8C50-4564-B437-83BD40093CA2}" type="slidenum">
              <a:rPr lang="pt-BR" smtClean="0"/>
              <a:t>‹nº›</a:t>
            </a:fld>
            <a:endParaRPr lang="pt-BR"/>
          </a:p>
        </p:txBody>
      </p:sp>
    </p:spTree>
    <p:extLst>
      <p:ext uri="{BB962C8B-B14F-4D97-AF65-F5344CB8AC3E}">
        <p14:creationId xmlns:p14="http://schemas.microsoft.com/office/powerpoint/2010/main" val="442625539"/>
      </p:ext>
    </p:extLst>
  </p:cSld>
  <p:clrMap bg1="lt1" tx1="dk1" bg2="lt2" tx2="dk2" accent1="accent1" accent2="accent2" accent3="accent3" accent4="accent4" accent5="accent5" accent6="accent6" hlink="hlink" folHlink="folHlink"/>
  <p:sldLayoutIdLst>
    <p:sldLayoutId id="2147484597" r:id="rId1"/>
    <p:sldLayoutId id="2147484598" r:id="rId2"/>
    <p:sldLayoutId id="2147484599" r:id="rId3"/>
    <p:sldLayoutId id="2147484600" r:id="rId4"/>
    <p:sldLayoutId id="2147484601" r:id="rId5"/>
    <p:sldLayoutId id="2147484602" r:id="rId6"/>
    <p:sldLayoutId id="2147484603" r:id="rId7"/>
    <p:sldLayoutId id="2147484604" r:id="rId8"/>
    <p:sldLayoutId id="2147484605" r:id="rId9"/>
    <p:sldLayoutId id="2147484606" r:id="rId10"/>
    <p:sldLayoutId id="2147484607" r:id="rId11"/>
  </p:sldLayoutIdLst>
  <p:txStyles>
    <p:titleStyle>
      <a:lvl1pPr algn="ctr" defTabSz="879744" rtl="0" eaLnBrk="1" latinLnBrk="0" hangingPunct="1">
        <a:spcBef>
          <a:spcPct val="0"/>
        </a:spcBef>
        <a:buNone/>
        <a:defRPr sz="4233" kern="1200">
          <a:solidFill>
            <a:schemeClr val="tx1"/>
          </a:solidFill>
          <a:latin typeface="+mj-lt"/>
          <a:ea typeface="+mj-ea"/>
          <a:cs typeface="+mj-cs"/>
        </a:defRPr>
      </a:lvl1pPr>
    </p:titleStyle>
    <p:bodyStyle>
      <a:lvl1pPr marL="329904" indent="-329904" algn="l" defTabSz="879744" rtl="0" eaLnBrk="1" latinLnBrk="0" hangingPunct="1">
        <a:spcBef>
          <a:spcPct val="20000"/>
        </a:spcBef>
        <a:buFont typeface="Arial" pitchFamily="34" charset="0"/>
        <a:buChar char="•"/>
        <a:defRPr sz="3079" kern="1200">
          <a:solidFill>
            <a:schemeClr val="tx1"/>
          </a:solidFill>
          <a:latin typeface="+mn-lt"/>
          <a:ea typeface="+mn-ea"/>
          <a:cs typeface="+mn-cs"/>
        </a:defRPr>
      </a:lvl1pPr>
      <a:lvl2pPr marL="714792" indent="-274920" algn="l" defTabSz="879744" rtl="0" eaLnBrk="1" latinLnBrk="0" hangingPunct="1">
        <a:spcBef>
          <a:spcPct val="20000"/>
        </a:spcBef>
        <a:buFont typeface="Arial" pitchFamily="34" charset="0"/>
        <a:buChar char="–"/>
        <a:defRPr sz="2694" kern="1200">
          <a:solidFill>
            <a:schemeClr val="tx1"/>
          </a:solidFill>
          <a:latin typeface="+mn-lt"/>
          <a:ea typeface="+mn-ea"/>
          <a:cs typeface="+mn-cs"/>
        </a:defRPr>
      </a:lvl2pPr>
      <a:lvl3pPr marL="1099680" indent="-219936" algn="l" defTabSz="879744" rtl="0" eaLnBrk="1" latinLnBrk="0" hangingPunct="1">
        <a:spcBef>
          <a:spcPct val="20000"/>
        </a:spcBef>
        <a:buFont typeface="Arial" pitchFamily="34" charset="0"/>
        <a:buChar char="•"/>
        <a:defRPr sz="2309" kern="1200">
          <a:solidFill>
            <a:schemeClr val="tx1"/>
          </a:solidFill>
          <a:latin typeface="+mn-lt"/>
          <a:ea typeface="+mn-ea"/>
          <a:cs typeface="+mn-cs"/>
        </a:defRPr>
      </a:lvl3pPr>
      <a:lvl4pPr marL="1539552" indent="-219936" algn="l" defTabSz="879744" rtl="0" eaLnBrk="1" latinLnBrk="0" hangingPunct="1">
        <a:spcBef>
          <a:spcPct val="20000"/>
        </a:spcBef>
        <a:buFont typeface="Arial" pitchFamily="34" charset="0"/>
        <a:buChar char="–"/>
        <a:defRPr sz="1924" kern="1200">
          <a:solidFill>
            <a:schemeClr val="tx1"/>
          </a:solidFill>
          <a:latin typeface="+mn-lt"/>
          <a:ea typeface="+mn-ea"/>
          <a:cs typeface="+mn-cs"/>
        </a:defRPr>
      </a:lvl4pPr>
      <a:lvl5pPr marL="1979425" indent="-219936" algn="l" defTabSz="879744" rtl="0" eaLnBrk="1" latinLnBrk="0" hangingPunct="1">
        <a:spcBef>
          <a:spcPct val="20000"/>
        </a:spcBef>
        <a:buFont typeface="Arial" pitchFamily="34" charset="0"/>
        <a:buChar char="»"/>
        <a:defRPr sz="1924" kern="1200">
          <a:solidFill>
            <a:schemeClr val="tx1"/>
          </a:solidFill>
          <a:latin typeface="+mn-lt"/>
          <a:ea typeface="+mn-ea"/>
          <a:cs typeface="+mn-cs"/>
        </a:defRPr>
      </a:lvl5pPr>
      <a:lvl6pPr marL="2419297" indent="-219936" algn="l" defTabSz="879744" rtl="0" eaLnBrk="1" latinLnBrk="0" hangingPunct="1">
        <a:spcBef>
          <a:spcPct val="20000"/>
        </a:spcBef>
        <a:buFont typeface="Arial" pitchFamily="34" charset="0"/>
        <a:buChar char="•"/>
        <a:defRPr sz="1924" kern="1200">
          <a:solidFill>
            <a:schemeClr val="tx1"/>
          </a:solidFill>
          <a:latin typeface="+mn-lt"/>
          <a:ea typeface="+mn-ea"/>
          <a:cs typeface="+mn-cs"/>
        </a:defRPr>
      </a:lvl6pPr>
      <a:lvl7pPr marL="2859169" indent="-219936" algn="l" defTabSz="879744" rtl="0" eaLnBrk="1" latinLnBrk="0" hangingPunct="1">
        <a:spcBef>
          <a:spcPct val="20000"/>
        </a:spcBef>
        <a:buFont typeface="Arial" pitchFamily="34" charset="0"/>
        <a:buChar char="•"/>
        <a:defRPr sz="1924" kern="1200">
          <a:solidFill>
            <a:schemeClr val="tx1"/>
          </a:solidFill>
          <a:latin typeface="+mn-lt"/>
          <a:ea typeface="+mn-ea"/>
          <a:cs typeface="+mn-cs"/>
        </a:defRPr>
      </a:lvl7pPr>
      <a:lvl8pPr marL="3299041" indent="-219936" algn="l" defTabSz="879744" rtl="0" eaLnBrk="1" latinLnBrk="0" hangingPunct="1">
        <a:spcBef>
          <a:spcPct val="20000"/>
        </a:spcBef>
        <a:buFont typeface="Arial" pitchFamily="34" charset="0"/>
        <a:buChar char="•"/>
        <a:defRPr sz="1924" kern="1200">
          <a:solidFill>
            <a:schemeClr val="tx1"/>
          </a:solidFill>
          <a:latin typeface="+mn-lt"/>
          <a:ea typeface="+mn-ea"/>
          <a:cs typeface="+mn-cs"/>
        </a:defRPr>
      </a:lvl8pPr>
      <a:lvl9pPr marL="3738913" indent="-219936" algn="l" defTabSz="879744" rtl="0" eaLnBrk="1" latinLnBrk="0" hangingPunct="1">
        <a:spcBef>
          <a:spcPct val="20000"/>
        </a:spcBef>
        <a:buFont typeface="Arial" pitchFamily="34" charset="0"/>
        <a:buChar char="•"/>
        <a:defRPr sz="1924" kern="1200">
          <a:solidFill>
            <a:schemeClr val="tx1"/>
          </a:solidFill>
          <a:latin typeface="+mn-lt"/>
          <a:ea typeface="+mn-ea"/>
          <a:cs typeface="+mn-cs"/>
        </a:defRPr>
      </a:lvl9pPr>
    </p:bodyStyle>
    <p:otherStyle>
      <a:defPPr>
        <a:defRPr lang="en-US"/>
      </a:defPPr>
      <a:lvl1pPr marL="0" algn="l" defTabSz="879744" rtl="0" eaLnBrk="1" latinLnBrk="0" hangingPunct="1">
        <a:defRPr sz="1732" kern="1200">
          <a:solidFill>
            <a:schemeClr val="tx1"/>
          </a:solidFill>
          <a:latin typeface="+mn-lt"/>
          <a:ea typeface="+mn-ea"/>
          <a:cs typeface="+mn-cs"/>
        </a:defRPr>
      </a:lvl1pPr>
      <a:lvl2pPr marL="439872" algn="l" defTabSz="879744" rtl="0" eaLnBrk="1" latinLnBrk="0" hangingPunct="1">
        <a:defRPr sz="1732" kern="1200">
          <a:solidFill>
            <a:schemeClr val="tx1"/>
          </a:solidFill>
          <a:latin typeface="+mn-lt"/>
          <a:ea typeface="+mn-ea"/>
          <a:cs typeface="+mn-cs"/>
        </a:defRPr>
      </a:lvl2pPr>
      <a:lvl3pPr marL="879744" algn="l" defTabSz="879744" rtl="0" eaLnBrk="1" latinLnBrk="0" hangingPunct="1">
        <a:defRPr sz="1732" kern="1200">
          <a:solidFill>
            <a:schemeClr val="tx1"/>
          </a:solidFill>
          <a:latin typeface="+mn-lt"/>
          <a:ea typeface="+mn-ea"/>
          <a:cs typeface="+mn-cs"/>
        </a:defRPr>
      </a:lvl3pPr>
      <a:lvl4pPr marL="1319616" algn="l" defTabSz="879744" rtl="0" eaLnBrk="1" latinLnBrk="0" hangingPunct="1">
        <a:defRPr sz="1732" kern="1200">
          <a:solidFill>
            <a:schemeClr val="tx1"/>
          </a:solidFill>
          <a:latin typeface="+mn-lt"/>
          <a:ea typeface="+mn-ea"/>
          <a:cs typeface="+mn-cs"/>
        </a:defRPr>
      </a:lvl4pPr>
      <a:lvl5pPr marL="1759488" algn="l" defTabSz="879744" rtl="0" eaLnBrk="1" latinLnBrk="0" hangingPunct="1">
        <a:defRPr sz="1732" kern="1200">
          <a:solidFill>
            <a:schemeClr val="tx1"/>
          </a:solidFill>
          <a:latin typeface="+mn-lt"/>
          <a:ea typeface="+mn-ea"/>
          <a:cs typeface="+mn-cs"/>
        </a:defRPr>
      </a:lvl5pPr>
      <a:lvl6pPr marL="2199361" algn="l" defTabSz="879744" rtl="0" eaLnBrk="1" latinLnBrk="0" hangingPunct="1">
        <a:defRPr sz="1732" kern="1200">
          <a:solidFill>
            <a:schemeClr val="tx1"/>
          </a:solidFill>
          <a:latin typeface="+mn-lt"/>
          <a:ea typeface="+mn-ea"/>
          <a:cs typeface="+mn-cs"/>
        </a:defRPr>
      </a:lvl6pPr>
      <a:lvl7pPr marL="2639233" algn="l" defTabSz="879744" rtl="0" eaLnBrk="1" latinLnBrk="0" hangingPunct="1">
        <a:defRPr sz="1732" kern="1200">
          <a:solidFill>
            <a:schemeClr val="tx1"/>
          </a:solidFill>
          <a:latin typeface="+mn-lt"/>
          <a:ea typeface="+mn-ea"/>
          <a:cs typeface="+mn-cs"/>
        </a:defRPr>
      </a:lvl7pPr>
      <a:lvl8pPr marL="3079105" algn="l" defTabSz="879744" rtl="0" eaLnBrk="1" latinLnBrk="0" hangingPunct="1">
        <a:defRPr sz="1732" kern="1200">
          <a:solidFill>
            <a:schemeClr val="tx1"/>
          </a:solidFill>
          <a:latin typeface="+mn-lt"/>
          <a:ea typeface="+mn-ea"/>
          <a:cs typeface="+mn-cs"/>
        </a:defRPr>
      </a:lvl8pPr>
      <a:lvl9pPr marL="3518977" algn="l" defTabSz="879744" rtl="0" eaLnBrk="1" latinLnBrk="0" hangingPunct="1">
        <a:defRPr sz="1732"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pt-BR"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667973495"/>
      </p:ext>
    </p:extLst>
  </p:cSld>
  <p:clrMap bg1="dk1" tx1="lt1" bg2="dk2" tx2="lt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 id="2147484620" r:id="rId12"/>
    <p:sldLayoutId id="2147484621" r:id="rId13"/>
    <p:sldLayoutId id="2147484622" r:id="rId14"/>
    <p:sldLayoutId id="2147484623" r:id="rId15"/>
    <p:sldLayoutId id="2147484624" r:id="rId16"/>
    <p:sldLayoutId id="2147484625"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430DBB-9FD5-43E7-88F1-55A569E9525E}" type="datetimeFigureOut">
              <a:rPr lang="nl-BE"/>
              <a:t>20/09/2017</a:t>
            </a:fld>
            <a:endParaRPr lang="nl-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36665-E7E9-4861-9ADF-F11A47CBAD79}" type="slidenum">
              <a:rPr lang="nl-BE"/>
              <a:t>‹nº›</a:t>
            </a:fld>
            <a:endParaRPr lang="nl-BE"/>
          </a:p>
        </p:txBody>
      </p:sp>
    </p:spTree>
    <p:extLst>
      <p:ext uri="{BB962C8B-B14F-4D97-AF65-F5344CB8AC3E}">
        <p14:creationId xmlns:p14="http://schemas.microsoft.com/office/powerpoint/2010/main" val="3917659401"/>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3327F6BC-7715-4A36-81F5-D3C9311D17E8}"/>
              </a:ext>
            </a:extLst>
          </p:cNvPr>
          <p:cNvGrpSpPr>
            <a:grpSpLocks/>
          </p:cNvGrpSpPr>
          <p:nvPr/>
        </p:nvGrpSpPr>
        <p:grpSpPr bwMode="auto">
          <a:xfrm>
            <a:off x="0" y="0"/>
            <a:ext cx="9144000" cy="6934200"/>
            <a:chOff x="0" y="0"/>
            <a:chExt cx="5760" cy="4368"/>
          </a:xfrm>
        </p:grpSpPr>
        <p:sp>
          <p:nvSpPr>
            <p:cNvPr id="32771" name="Freeform 3">
              <a:extLst>
                <a:ext uri="{FF2B5EF4-FFF2-40B4-BE49-F238E27FC236}">
                  <a16:creationId xmlns:a16="http://schemas.microsoft.com/office/drawing/2014/main" id="{C5CADD59-B56B-4933-93BD-3C30459D84FC}"/>
                </a:ext>
              </a:extLst>
            </p:cNvPr>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72" name="Freeform 4">
              <a:extLst>
                <a:ext uri="{FF2B5EF4-FFF2-40B4-BE49-F238E27FC236}">
                  <a16:creationId xmlns:a16="http://schemas.microsoft.com/office/drawing/2014/main" id="{BECB7C32-03D3-448D-B435-771114D631D5}"/>
                </a:ext>
              </a:extLst>
            </p:cNvPr>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73" name="Freeform 5">
              <a:extLst>
                <a:ext uri="{FF2B5EF4-FFF2-40B4-BE49-F238E27FC236}">
                  <a16:creationId xmlns:a16="http://schemas.microsoft.com/office/drawing/2014/main" id="{609BAA71-E7C2-4E4D-8AA2-7B19B4B5D35F}"/>
                </a:ext>
              </a:extLst>
            </p:cNvPr>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74" name="Freeform 6">
              <a:extLst>
                <a:ext uri="{FF2B5EF4-FFF2-40B4-BE49-F238E27FC236}">
                  <a16:creationId xmlns:a16="http://schemas.microsoft.com/office/drawing/2014/main" id="{C1BC13D3-A105-4D67-8154-6A08EA8411D4}"/>
                </a:ext>
              </a:extLst>
            </p:cNvPr>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75" name="Freeform 7">
              <a:extLst>
                <a:ext uri="{FF2B5EF4-FFF2-40B4-BE49-F238E27FC236}">
                  <a16:creationId xmlns:a16="http://schemas.microsoft.com/office/drawing/2014/main" id="{A18B80BB-F56C-4BFB-B8F0-4BFEDCF63F6F}"/>
                </a:ext>
              </a:extLst>
            </p:cNvPr>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76" name="Freeform 8">
              <a:extLst>
                <a:ext uri="{FF2B5EF4-FFF2-40B4-BE49-F238E27FC236}">
                  <a16:creationId xmlns:a16="http://schemas.microsoft.com/office/drawing/2014/main" id="{05CCF42E-C798-49A6-AC25-1BA47764FB1A}"/>
                </a:ext>
              </a:extLst>
            </p:cNvPr>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77" name="Freeform 9">
              <a:extLst>
                <a:ext uri="{FF2B5EF4-FFF2-40B4-BE49-F238E27FC236}">
                  <a16:creationId xmlns:a16="http://schemas.microsoft.com/office/drawing/2014/main" id="{35B7D6B1-B929-4ACF-B9BF-97CA7F559A7D}"/>
                </a:ext>
              </a:extLst>
            </p:cNvPr>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78" name="Freeform 10">
              <a:extLst>
                <a:ext uri="{FF2B5EF4-FFF2-40B4-BE49-F238E27FC236}">
                  <a16:creationId xmlns:a16="http://schemas.microsoft.com/office/drawing/2014/main" id="{8380E18C-2B3E-44CC-9CDA-D99AF16BB2FE}"/>
                </a:ext>
              </a:extLst>
            </p:cNvPr>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79" name="Freeform 11">
              <a:extLst>
                <a:ext uri="{FF2B5EF4-FFF2-40B4-BE49-F238E27FC236}">
                  <a16:creationId xmlns:a16="http://schemas.microsoft.com/office/drawing/2014/main" id="{FCBC3171-1AA9-413A-BDF1-66D0AFDA2828}"/>
                </a:ext>
              </a:extLst>
            </p:cNvPr>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80" name="Rectangle 12">
              <a:extLst>
                <a:ext uri="{FF2B5EF4-FFF2-40B4-BE49-F238E27FC236}">
                  <a16:creationId xmlns:a16="http://schemas.microsoft.com/office/drawing/2014/main" id="{196123B7-DD85-4D5D-B15C-59F6C7DBE8EE}"/>
                </a:ext>
              </a:extLst>
            </p:cNvPr>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32781" name="Rectangle 13">
              <a:extLst>
                <a:ext uri="{FF2B5EF4-FFF2-40B4-BE49-F238E27FC236}">
                  <a16:creationId xmlns:a16="http://schemas.microsoft.com/office/drawing/2014/main" id="{872A6EB0-91EB-44C1-9C56-B4872CB44C33}"/>
                </a:ext>
              </a:extLst>
            </p:cNvPr>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32782" name="Freeform 14">
              <a:extLst>
                <a:ext uri="{FF2B5EF4-FFF2-40B4-BE49-F238E27FC236}">
                  <a16:creationId xmlns:a16="http://schemas.microsoft.com/office/drawing/2014/main" id="{10A5C35C-1FE8-4035-9B76-EBE85B3A3249}"/>
                </a:ext>
              </a:extLst>
            </p:cNvPr>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83" name="Freeform 15">
              <a:extLst>
                <a:ext uri="{FF2B5EF4-FFF2-40B4-BE49-F238E27FC236}">
                  <a16:creationId xmlns:a16="http://schemas.microsoft.com/office/drawing/2014/main" id="{F3580512-5AFA-42D4-BB34-1B6532B9EF73}"/>
                </a:ext>
              </a:extLst>
            </p:cNvPr>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84" name="Freeform 16">
              <a:extLst>
                <a:ext uri="{FF2B5EF4-FFF2-40B4-BE49-F238E27FC236}">
                  <a16:creationId xmlns:a16="http://schemas.microsoft.com/office/drawing/2014/main" id="{8E245B65-972A-4F07-AA71-4D8DD1A01B44}"/>
                </a:ext>
              </a:extLst>
            </p:cNvPr>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85" name="Freeform 17">
              <a:extLst>
                <a:ext uri="{FF2B5EF4-FFF2-40B4-BE49-F238E27FC236}">
                  <a16:creationId xmlns:a16="http://schemas.microsoft.com/office/drawing/2014/main" id="{12A61783-7705-4CF3-99AA-06EAC5B66F19}"/>
                </a:ext>
              </a:extLst>
            </p:cNvPr>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86" name="Freeform 18">
              <a:extLst>
                <a:ext uri="{FF2B5EF4-FFF2-40B4-BE49-F238E27FC236}">
                  <a16:creationId xmlns:a16="http://schemas.microsoft.com/office/drawing/2014/main" id="{012E4780-11A2-46E5-8143-6B56CDB59945}"/>
                </a:ext>
              </a:extLst>
            </p:cNvPr>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87" name="Freeform 19">
              <a:extLst>
                <a:ext uri="{FF2B5EF4-FFF2-40B4-BE49-F238E27FC236}">
                  <a16:creationId xmlns:a16="http://schemas.microsoft.com/office/drawing/2014/main" id="{A1446079-42EE-4B9E-BB29-6B9C5EDA5F21}"/>
                </a:ext>
              </a:extLst>
            </p:cNvPr>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88" name="Freeform 20">
              <a:extLst>
                <a:ext uri="{FF2B5EF4-FFF2-40B4-BE49-F238E27FC236}">
                  <a16:creationId xmlns:a16="http://schemas.microsoft.com/office/drawing/2014/main" id="{22114C89-8018-4701-91F9-E56493C64480}"/>
                </a:ext>
              </a:extLst>
            </p:cNvPr>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sp>
        <p:nvSpPr>
          <p:cNvPr id="32789" name="Rectangle 21">
            <a:extLst>
              <a:ext uri="{FF2B5EF4-FFF2-40B4-BE49-F238E27FC236}">
                <a16:creationId xmlns:a16="http://schemas.microsoft.com/office/drawing/2014/main" id="{5E27D17B-F2AB-407A-B864-D0758CE4850D}"/>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32790" name="Rectangle 22">
            <a:extLst>
              <a:ext uri="{FF2B5EF4-FFF2-40B4-BE49-F238E27FC236}">
                <a16:creationId xmlns:a16="http://schemas.microsoft.com/office/drawing/2014/main" id="{DA73EF4D-CEB8-4F71-BE24-AA5B7F678897}"/>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32791" name="Rectangle 23">
            <a:extLst>
              <a:ext uri="{FF2B5EF4-FFF2-40B4-BE49-F238E27FC236}">
                <a16:creationId xmlns:a16="http://schemas.microsoft.com/office/drawing/2014/main" id="{E78CFAB0-FDB0-4A6B-B493-65D6BC89F4EB}"/>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latin typeface="+mn-lt"/>
              </a:defRPr>
            </a:lvl1pPr>
          </a:lstStyle>
          <a:p>
            <a:fld id="{820DE74B-EEA0-4BC2-8E22-9D6C1F11DB7B}" type="datetimeFigureOut">
              <a:rPr lang="pt-BR" altLang="pt-BR"/>
              <a:pPr/>
              <a:t>20/09/2017</a:t>
            </a:fld>
            <a:endParaRPr lang="pt-BR" altLang="pt-BR"/>
          </a:p>
        </p:txBody>
      </p:sp>
      <p:sp>
        <p:nvSpPr>
          <p:cNvPr id="32792" name="Rectangle 24">
            <a:extLst>
              <a:ext uri="{FF2B5EF4-FFF2-40B4-BE49-F238E27FC236}">
                <a16:creationId xmlns:a16="http://schemas.microsoft.com/office/drawing/2014/main" id="{07BECAC1-D121-4E5A-B6E8-04801F86BDC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latin typeface="+mn-lt"/>
              </a:defRPr>
            </a:lvl1pPr>
          </a:lstStyle>
          <a:p>
            <a:endParaRPr lang="pt-BR" altLang="pt-BR"/>
          </a:p>
        </p:txBody>
      </p:sp>
      <p:sp>
        <p:nvSpPr>
          <p:cNvPr id="32793" name="Rectangle 25">
            <a:extLst>
              <a:ext uri="{FF2B5EF4-FFF2-40B4-BE49-F238E27FC236}">
                <a16:creationId xmlns:a16="http://schemas.microsoft.com/office/drawing/2014/main" id="{D3071F63-5429-4C20-983B-26BA4A41CC7E}"/>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latin typeface="+mn-lt"/>
              </a:defRPr>
            </a:lvl1pPr>
          </a:lstStyle>
          <a:p>
            <a:fld id="{EB066940-0C01-46C5-B958-6495AC38C131}" type="slidenum">
              <a:rPr lang="pt-BR" altLang="pt-BR"/>
              <a:pPr/>
              <a:t>‹nº›</a:t>
            </a:fld>
            <a:endParaRPr lang="pt-BR" altLang="pt-BR"/>
          </a:p>
        </p:txBody>
      </p:sp>
    </p:spTree>
    <p:extLst>
      <p:ext uri="{BB962C8B-B14F-4D97-AF65-F5344CB8AC3E}">
        <p14:creationId xmlns:p14="http://schemas.microsoft.com/office/powerpoint/2010/main" val="3980421756"/>
      </p:ext>
    </p:extLst>
  </p:cSld>
  <p:clrMap bg1="dk2" tx1="lt1" bg2="dk1" tx2="lt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Lst>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9pPr>
    </p:titleStyle>
    <p:body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6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folHlink"/>
        </a:buClr>
        <a:buSzPct val="6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99A62F9C-0E1C-4FAA-9A65-0C3FEE476276}"/>
              </a:ext>
            </a:extLst>
          </p:cNvPr>
          <p:cNvGrpSpPr>
            <a:grpSpLocks/>
          </p:cNvGrpSpPr>
          <p:nvPr/>
        </p:nvGrpSpPr>
        <p:grpSpPr bwMode="auto">
          <a:xfrm>
            <a:off x="0" y="0"/>
            <a:ext cx="9144000" cy="6934200"/>
            <a:chOff x="0" y="0"/>
            <a:chExt cx="5760" cy="4368"/>
          </a:xfrm>
        </p:grpSpPr>
        <p:sp>
          <p:nvSpPr>
            <p:cNvPr id="32771" name="Freeform 3">
              <a:extLst>
                <a:ext uri="{FF2B5EF4-FFF2-40B4-BE49-F238E27FC236}">
                  <a16:creationId xmlns:a16="http://schemas.microsoft.com/office/drawing/2014/main" id="{99562426-04B9-439B-8A13-EFFD91EC10EE}"/>
                </a:ext>
              </a:extLst>
            </p:cNvPr>
            <p:cNvSpPr>
              <a:spLocks/>
            </p:cNvSpPr>
            <p:nvPr/>
          </p:nvSpPr>
          <p:spPr bwMode="hidden">
            <a:xfrm>
              <a:off x="0" y="2208"/>
              <a:ext cx="2515" cy="1970"/>
            </a:xfrm>
            <a:custGeom>
              <a:avLst/>
              <a:gdLst>
                <a:gd name="T0" fmla="*/ 744 w 2515"/>
                <a:gd name="T1" fmla="*/ 1669 h 1970"/>
                <a:gd name="T2" fmla="*/ 852 w 2515"/>
                <a:gd name="T3" fmla="*/ 1400 h 1970"/>
                <a:gd name="T4" fmla="*/ 876 w 2515"/>
                <a:gd name="T5" fmla="*/ 1171 h 1970"/>
                <a:gd name="T6" fmla="*/ 979 w 2515"/>
                <a:gd name="T7" fmla="*/ 1370 h 1970"/>
                <a:gd name="T8" fmla="*/ 1231 w 2515"/>
                <a:gd name="T9" fmla="*/ 1621 h 1970"/>
                <a:gd name="T10" fmla="*/ 1471 w 2515"/>
                <a:gd name="T11" fmla="*/ 1693 h 1970"/>
                <a:gd name="T12" fmla="*/ 1819 w 2515"/>
                <a:gd name="T13" fmla="*/ 1678 h 1970"/>
                <a:gd name="T14" fmla="*/ 1893 w 2515"/>
                <a:gd name="T15" fmla="*/ 1513 h 1970"/>
                <a:gd name="T16" fmla="*/ 1874 w 2515"/>
                <a:gd name="T17" fmla="*/ 1285 h 1970"/>
                <a:gd name="T18" fmla="*/ 1783 w 2515"/>
                <a:gd name="T19" fmla="*/ 967 h 1970"/>
                <a:gd name="T20" fmla="*/ 1289 w 2515"/>
                <a:gd name="T21" fmla="*/ 873 h 1970"/>
                <a:gd name="T22" fmla="*/ 1549 w 2515"/>
                <a:gd name="T23" fmla="*/ 745 h 1970"/>
                <a:gd name="T24" fmla="*/ 1753 w 2515"/>
                <a:gd name="T25" fmla="*/ 732 h 1970"/>
                <a:gd name="T26" fmla="*/ 2107 w 2515"/>
                <a:gd name="T27" fmla="*/ 618 h 1970"/>
                <a:gd name="T28" fmla="*/ 2377 w 2515"/>
                <a:gd name="T29" fmla="*/ 438 h 1970"/>
                <a:gd name="T30" fmla="*/ 2420 w 2515"/>
                <a:gd name="T31" fmla="*/ 343 h 1970"/>
                <a:gd name="T32" fmla="*/ 2077 w 2515"/>
                <a:gd name="T33" fmla="*/ 331 h 1970"/>
                <a:gd name="T34" fmla="*/ 1951 w 2515"/>
                <a:gd name="T35" fmla="*/ 301 h 1970"/>
                <a:gd name="T36" fmla="*/ 1645 w 2515"/>
                <a:gd name="T37" fmla="*/ 289 h 1970"/>
                <a:gd name="T38" fmla="*/ 1297 w 2515"/>
                <a:gd name="T39" fmla="*/ 408 h 1970"/>
                <a:gd name="T40" fmla="*/ 1308 w 2515"/>
                <a:gd name="T41" fmla="*/ 337 h 1970"/>
                <a:gd name="T42" fmla="*/ 1453 w 2515"/>
                <a:gd name="T43" fmla="*/ 168 h 1970"/>
                <a:gd name="T44" fmla="*/ 1477 w 2515"/>
                <a:gd name="T45" fmla="*/ 36 h 1970"/>
                <a:gd name="T46" fmla="*/ 1417 w 2515"/>
                <a:gd name="T47" fmla="*/ 24 h 1970"/>
                <a:gd name="T48" fmla="*/ 1189 w 2515"/>
                <a:gd name="T49" fmla="*/ 102 h 1970"/>
                <a:gd name="T50" fmla="*/ 1026 w 2515"/>
                <a:gd name="T51" fmla="*/ 144 h 1970"/>
                <a:gd name="T52" fmla="*/ 889 w 2515"/>
                <a:gd name="T53" fmla="*/ 331 h 1970"/>
                <a:gd name="T54" fmla="*/ 726 w 2515"/>
                <a:gd name="T55" fmla="*/ 480 h 1970"/>
                <a:gd name="T56" fmla="*/ 643 w 2515"/>
                <a:gd name="T57" fmla="*/ 540 h 1970"/>
                <a:gd name="T58" fmla="*/ 600 w 2515"/>
                <a:gd name="T59" fmla="*/ 516 h 1970"/>
                <a:gd name="T60" fmla="*/ 552 w 2515"/>
                <a:gd name="T61" fmla="*/ 486 h 1970"/>
                <a:gd name="T62" fmla="*/ 528 w 2515"/>
                <a:gd name="T63" fmla="*/ 462 h 1970"/>
                <a:gd name="T64" fmla="*/ 474 w 2515"/>
                <a:gd name="T65" fmla="*/ 426 h 1970"/>
                <a:gd name="T66" fmla="*/ 415 w 2515"/>
                <a:gd name="T67" fmla="*/ 390 h 1970"/>
                <a:gd name="T68" fmla="*/ 366 w 2515"/>
                <a:gd name="T69" fmla="*/ 366 h 1970"/>
                <a:gd name="T70" fmla="*/ 192 w 2515"/>
                <a:gd name="T71" fmla="*/ 234 h 1970"/>
                <a:gd name="T72" fmla="*/ 570 w 2515"/>
                <a:gd name="T73" fmla="*/ 564 h 1970"/>
                <a:gd name="T74" fmla="*/ 444 w 2515"/>
                <a:gd name="T75" fmla="*/ 732 h 1970"/>
                <a:gd name="T76" fmla="*/ 318 w 2515"/>
                <a:gd name="T77" fmla="*/ 787 h 1970"/>
                <a:gd name="T78" fmla="*/ 127 w 2515"/>
                <a:gd name="T79" fmla="*/ 853 h 1970"/>
                <a:gd name="T80" fmla="*/ 0 w 2515"/>
                <a:gd name="T81" fmla="*/ 1165 h 1970"/>
                <a:gd name="T82" fmla="*/ 372 w 2515"/>
                <a:gd name="T83" fmla="*/ 1015 h 1970"/>
                <a:gd name="T84" fmla="*/ 222 w 2515"/>
                <a:gd name="T85" fmla="*/ 1262 h 1970"/>
                <a:gd name="T86" fmla="*/ 139 w 2515"/>
                <a:gd name="T87" fmla="*/ 1459 h 1970"/>
                <a:gd name="T88" fmla="*/ 102 w 2515"/>
                <a:gd name="T89" fmla="*/ 1495 h 1970"/>
                <a:gd name="T90" fmla="*/ 84 w 2515"/>
                <a:gd name="T91" fmla="*/ 1519 h 1970"/>
                <a:gd name="T92" fmla="*/ 96 w 2515"/>
                <a:gd name="T93" fmla="*/ 1537 h 1970"/>
                <a:gd name="T94" fmla="*/ 127 w 2515"/>
                <a:gd name="T95" fmla="*/ 1567 h 1970"/>
                <a:gd name="T96" fmla="*/ 145 w 2515"/>
                <a:gd name="T97" fmla="*/ 1633 h 1970"/>
                <a:gd name="T98" fmla="*/ 156 w 2515"/>
                <a:gd name="T99" fmla="*/ 1693 h 1970"/>
                <a:gd name="T100" fmla="*/ 162 w 2515"/>
                <a:gd name="T101" fmla="*/ 1723 h 1970"/>
                <a:gd name="T102" fmla="*/ 216 w 2515"/>
                <a:gd name="T103" fmla="*/ 1802 h 1970"/>
                <a:gd name="T104" fmla="*/ 228 w 2515"/>
                <a:gd name="T105" fmla="*/ 1850 h 1970"/>
                <a:gd name="T106" fmla="*/ 240 w 2515"/>
                <a:gd name="T107" fmla="*/ 1904 h 1970"/>
                <a:gd name="T108" fmla="*/ 246 w 2515"/>
                <a:gd name="T109" fmla="*/ 1922 h 1970"/>
                <a:gd name="T110" fmla="*/ 258 w 2515"/>
                <a:gd name="T111" fmla="*/ 1970 h 1970"/>
                <a:gd name="T112" fmla="*/ 462 w 2515"/>
                <a:gd name="T113" fmla="*/ 1922 h 1970"/>
                <a:gd name="T114" fmla="*/ 624 w 2515"/>
                <a:gd name="T115" fmla="*/ 1778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72" name="Freeform 4">
              <a:extLst>
                <a:ext uri="{FF2B5EF4-FFF2-40B4-BE49-F238E27FC236}">
                  <a16:creationId xmlns:a16="http://schemas.microsoft.com/office/drawing/2014/main" id="{C5DB29DF-BE22-4E82-B95E-FB0B373B5E0D}"/>
                </a:ext>
              </a:extLst>
            </p:cNvPr>
            <p:cNvSpPr>
              <a:spLocks/>
            </p:cNvSpPr>
            <p:nvPr/>
          </p:nvSpPr>
          <p:spPr bwMode="hidden">
            <a:xfrm>
              <a:off x="0" y="2496"/>
              <a:ext cx="2112" cy="1604"/>
            </a:xfrm>
            <a:custGeom>
              <a:avLst/>
              <a:gdLst>
                <a:gd name="T0" fmla="*/ 580 w 2123"/>
                <a:gd name="T1" fmla="*/ 1043 h 1696"/>
                <a:gd name="T2" fmla="*/ 544 w 2123"/>
                <a:gd name="T3" fmla="*/ 683 h 1696"/>
                <a:gd name="T4" fmla="*/ 670 w 2123"/>
                <a:gd name="T5" fmla="*/ 395 h 1696"/>
                <a:gd name="T6" fmla="*/ 927 w 2123"/>
                <a:gd name="T7" fmla="*/ 587 h 1696"/>
                <a:gd name="T8" fmla="*/ 1214 w 2123"/>
                <a:gd name="T9" fmla="*/ 869 h 1696"/>
                <a:gd name="T10" fmla="*/ 1483 w 2123"/>
                <a:gd name="T11" fmla="*/ 1109 h 1696"/>
                <a:gd name="T12" fmla="*/ 1800 w 2123"/>
                <a:gd name="T13" fmla="*/ 1360 h 1696"/>
                <a:gd name="T14" fmla="*/ 1883 w 2123"/>
                <a:gd name="T15" fmla="*/ 1414 h 1696"/>
                <a:gd name="T16" fmla="*/ 1836 w 2123"/>
                <a:gd name="T17" fmla="*/ 1354 h 1696"/>
                <a:gd name="T18" fmla="*/ 1411 w 2123"/>
                <a:gd name="T19" fmla="*/ 1001 h 1696"/>
                <a:gd name="T20" fmla="*/ 1088 w 2123"/>
                <a:gd name="T21" fmla="*/ 683 h 1696"/>
                <a:gd name="T22" fmla="*/ 723 w 2123"/>
                <a:gd name="T23" fmla="*/ 329 h 1696"/>
                <a:gd name="T24" fmla="*/ 999 w 2123"/>
                <a:gd name="T25" fmla="*/ 311 h 1696"/>
                <a:gd name="T26" fmla="*/ 1286 w 2123"/>
                <a:gd name="T27" fmla="*/ 317 h 1696"/>
                <a:gd name="T28" fmla="*/ 1614 w 2123"/>
                <a:gd name="T29" fmla="*/ 269 h 1696"/>
                <a:gd name="T30" fmla="*/ 2123 w 2123"/>
                <a:gd name="T31" fmla="*/ 197 h 1696"/>
                <a:gd name="T32" fmla="*/ 2075 w 2123"/>
                <a:gd name="T33" fmla="*/ 173 h 1696"/>
                <a:gd name="T34" fmla="*/ 1543 w 2123"/>
                <a:gd name="T35" fmla="*/ 257 h 1696"/>
                <a:gd name="T36" fmla="*/ 1208 w 2123"/>
                <a:gd name="T37" fmla="*/ 275 h 1696"/>
                <a:gd name="T38" fmla="*/ 759 w 2123"/>
                <a:gd name="T39" fmla="*/ 257 h 1696"/>
                <a:gd name="T40" fmla="*/ 819 w 2123"/>
                <a:gd name="T41" fmla="*/ 227 h 1696"/>
                <a:gd name="T42" fmla="*/ 1142 w 2123"/>
                <a:gd name="T43" fmla="*/ 0 h 1696"/>
                <a:gd name="T44" fmla="*/ 1088 w 2123"/>
                <a:gd name="T45" fmla="*/ 30 h 1696"/>
                <a:gd name="T46" fmla="*/ 1010 w 2123"/>
                <a:gd name="T47" fmla="*/ 84 h 1696"/>
                <a:gd name="T48" fmla="*/ 855 w 2123"/>
                <a:gd name="T49" fmla="*/ 191 h 1696"/>
                <a:gd name="T50" fmla="*/ 670 w 2123"/>
                <a:gd name="T51" fmla="*/ 281 h 1696"/>
                <a:gd name="T52" fmla="*/ 634 w 2123"/>
                <a:gd name="T53" fmla="*/ 359 h 1696"/>
                <a:gd name="T54" fmla="*/ 305 w 2123"/>
                <a:gd name="T55" fmla="*/ 587 h 1696"/>
                <a:gd name="T56" fmla="*/ 0 w 2123"/>
                <a:gd name="T57" fmla="*/ 725 h 1696"/>
                <a:gd name="T58" fmla="*/ 0 w 2123"/>
                <a:gd name="T59" fmla="*/ 731 h 1696"/>
                <a:gd name="T60" fmla="*/ 0 w 2123"/>
                <a:gd name="T61" fmla="*/ 767 h 1696"/>
                <a:gd name="T62" fmla="*/ 299 w 2123"/>
                <a:gd name="T63" fmla="*/ 635 h 1696"/>
                <a:gd name="T64" fmla="*/ 592 w 2123"/>
                <a:gd name="T65" fmla="*/ 431 h 1696"/>
                <a:gd name="T66" fmla="*/ 508 w 2123"/>
                <a:gd name="T67" fmla="*/ 671 h 1696"/>
                <a:gd name="T68" fmla="*/ 526 w 2123"/>
                <a:gd name="T69" fmla="*/ 995 h 1696"/>
                <a:gd name="T70" fmla="*/ 460 w 2123"/>
                <a:gd name="T71" fmla="*/ 1168 h 1696"/>
                <a:gd name="T72" fmla="*/ 329 w 2123"/>
                <a:gd name="T73" fmla="*/ 1480 h 1696"/>
                <a:gd name="T74" fmla="*/ 323 w 2123"/>
                <a:gd name="T75" fmla="*/ 1696 h 1696"/>
                <a:gd name="T76" fmla="*/ 329 w 2123"/>
                <a:gd name="T77" fmla="*/ 1696 h 1696"/>
                <a:gd name="T78" fmla="*/ 347 w 2123"/>
                <a:gd name="T79" fmla="*/ 1552 h 1696"/>
                <a:gd name="T80" fmla="*/ 580 w 2123"/>
                <a:gd name="T81" fmla="*/ 1043 h 1696"/>
                <a:gd name="T82" fmla="*/ 580 w 2123"/>
                <a:gd name="T83" fmla="*/ 1043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73" name="Freeform 5">
              <a:extLst>
                <a:ext uri="{FF2B5EF4-FFF2-40B4-BE49-F238E27FC236}">
                  <a16:creationId xmlns:a16="http://schemas.microsoft.com/office/drawing/2014/main" id="{0E8CEDA1-72CB-49E9-A99F-4B3E29E782D0}"/>
                </a:ext>
              </a:extLst>
            </p:cNvPr>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74" name="Freeform 6">
              <a:extLst>
                <a:ext uri="{FF2B5EF4-FFF2-40B4-BE49-F238E27FC236}">
                  <a16:creationId xmlns:a16="http://schemas.microsoft.com/office/drawing/2014/main" id="{97AFD5ED-B152-42E8-BDEB-43E2A4C2FCD2}"/>
                </a:ext>
              </a:extLst>
            </p:cNvPr>
            <p:cNvSpPr>
              <a:spLocks/>
            </p:cNvSpPr>
            <p:nvPr/>
          </p:nvSpPr>
          <p:spPr bwMode="hidden">
            <a:xfrm>
              <a:off x="0" y="524"/>
              <a:ext cx="973" cy="1195"/>
            </a:xfrm>
            <a:custGeom>
              <a:avLst/>
              <a:gdLst>
                <a:gd name="T0" fmla="*/ 323 w 969"/>
                <a:gd name="T1" fmla="*/ 1186 h 1192"/>
                <a:gd name="T2" fmla="*/ 490 w 969"/>
                <a:gd name="T3" fmla="*/ 1192 h 1192"/>
                <a:gd name="T4" fmla="*/ 580 w 969"/>
                <a:gd name="T5" fmla="*/ 1150 h 1192"/>
                <a:gd name="T6" fmla="*/ 813 w 969"/>
                <a:gd name="T7" fmla="*/ 1085 h 1192"/>
                <a:gd name="T8" fmla="*/ 933 w 969"/>
                <a:gd name="T9" fmla="*/ 1055 h 1192"/>
                <a:gd name="T10" fmla="*/ 759 w 969"/>
                <a:gd name="T11" fmla="*/ 989 h 1192"/>
                <a:gd name="T12" fmla="*/ 556 w 969"/>
                <a:gd name="T13" fmla="*/ 953 h 1192"/>
                <a:gd name="T14" fmla="*/ 197 w 969"/>
                <a:gd name="T15" fmla="*/ 971 h 1192"/>
                <a:gd name="T16" fmla="*/ 299 w 969"/>
                <a:gd name="T17" fmla="*/ 893 h 1192"/>
                <a:gd name="T18" fmla="*/ 496 w 969"/>
                <a:gd name="T19" fmla="*/ 803 h 1192"/>
                <a:gd name="T20" fmla="*/ 694 w 969"/>
                <a:gd name="T21" fmla="*/ 671 h 1192"/>
                <a:gd name="T22" fmla="*/ 700 w 969"/>
                <a:gd name="T23" fmla="*/ 671 h 1192"/>
                <a:gd name="T24" fmla="*/ 712 w 969"/>
                <a:gd name="T25" fmla="*/ 665 h 1192"/>
                <a:gd name="T26" fmla="*/ 753 w 969"/>
                <a:gd name="T27" fmla="*/ 647 h 1192"/>
                <a:gd name="T28" fmla="*/ 777 w 969"/>
                <a:gd name="T29" fmla="*/ 641 h 1192"/>
                <a:gd name="T30" fmla="*/ 789 w 969"/>
                <a:gd name="T31" fmla="*/ 629 h 1192"/>
                <a:gd name="T32" fmla="*/ 795 w 969"/>
                <a:gd name="T33" fmla="*/ 617 h 1192"/>
                <a:gd name="T34" fmla="*/ 789 w 969"/>
                <a:gd name="T35" fmla="*/ 611 h 1192"/>
                <a:gd name="T36" fmla="*/ 783 w 969"/>
                <a:gd name="T37" fmla="*/ 599 h 1192"/>
                <a:gd name="T38" fmla="*/ 783 w 969"/>
                <a:gd name="T39" fmla="*/ 575 h 1192"/>
                <a:gd name="T40" fmla="*/ 795 w 969"/>
                <a:gd name="T41" fmla="*/ 545 h 1192"/>
                <a:gd name="T42" fmla="*/ 807 w 969"/>
                <a:gd name="T43" fmla="*/ 515 h 1192"/>
                <a:gd name="T44" fmla="*/ 825 w 969"/>
                <a:gd name="T45" fmla="*/ 485 h 1192"/>
                <a:gd name="T46" fmla="*/ 837 w 969"/>
                <a:gd name="T47" fmla="*/ 455 h 1192"/>
                <a:gd name="T48" fmla="*/ 843 w 969"/>
                <a:gd name="T49" fmla="*/ 437 h 1192"/>
                <a:gd name="T50" fmla="*/ 849 w 969"/>
                <a:gd name="T51" fmla="*/ 431 h 1192"/>
                <a:gd name="T52" fmla="*/ 849 w 969"/>
                <a:gd name="T53" fmla="*/ 347 h 1192"/>
                <a:gd name="T54" fmla="*/ 849 w 969"/>
                <a:gd name="T55" fmla="*/ 341 h 1192"/>
                <a:gd name="T56" fmla="*/ 855 w 969"/>
                <a:gd name="T57" fmla="*/ 335 h 1192"/>
                <a:gd name="T58" fmla="*/ 873 w 969"/>
                <a:gd name="T59" fmla="*/ 305 h 1192"/>
                <a:gd name="T60" fmla="*/ 885 w 969"/>
                <a:gd name="T61" fmla="*/ 269 h 1192"/>
                <a:gd name="T62" fmla="*/ 897 w 969"/>
                <a:gd name="T63" fmla="*/ 239 h 1192"/>
                <a:gd name="T64" fmla="*/ 903 w 969"/>
                <a:gd name="T65" fmla="*/ 227 h 1192"/>
                <a:gd name="T66" fmla="*/ 909 w 969"/>
                <a:gd name="T67" fmla="*/ 215 h 1192"/>
                <a:gd name="T68" fmla="*/ 927 w 969"/>
                <a:gd name="T69" fmla="*/ 173 h 1192"/>
                <a:gd name="T70" fmla="*/ 945 w 969"/>
                <a:gd name="T71" fmla="*/ 137 h 1192"/>
                <a:gd name="T72" fmla="*/ 951 w 969"/>
                <a:gd name="T73" fmla="*/ 125 h 1192"/>
                <a:gd name="T74" fmla="*/ 951 w 969"/>
                <a:gd name="T75" fmla="*/ 119 h 1192"/>
                <a:gd name="T76" fmla="*/ 969 w 969"/>
                <a:gd name="T77" fmla="*/ 0 h 1192"/>
                <a:gd name="T78" fmla="*/ 945 w 969"/>
                <a:gd name="T79" fmla="*/ 47 h 1192"/>
                <a:gd name="T80" fmla="*/ 783 w 969"/>
                <a:gd name="T81" fmla="*/ 113 h 1192"/>
                <a:gd name="T82" fmla="*/ 706 w 969"/>
                <a:gd name="T83" fmla="*/ 161 h 1192"/>
                <a:gd name="T84" fmla="*/ 460 w 969"/>
                <a:gd name="T85" fmla="*/ 233 h 1192"/>
                <a:gd name="T86" fmla="*/ 281 w 969"/>
                <a:gd name="T87" fmla="*/ 287 h 1192"/>
                <a:gd name="T88" fmla="*/ 173 w 969"/>
                <a:gd name="T89" fmla="*/ 293 h 1192"/>
                <a:gd name="T90" fmla="*/ 12 w 969"/>
                <a:gd name="T91" fmla="*/ 485 h 1192"/>
                <a:gd name="T92" fmla="*/ 0 w 969"/>
                <a:gd name="T93" fmla="*/ 509 h 1192"/>
                <a:gd name="T94" fmla="*/ 0 w 969"/>
                <a:gd name="T95" fmla="*/ 1186 h 1192"/>
                <a:gd name="T96" fmla="*/ 96 w 969"/>
                <a:gd name="T97" fmla="*/ 1180 h 1192"/>
                <a:gd name="T98" fmla="*/ 323 w 969"/>
                <a:gd name="T99" fmla="*/ 1186 h 1192"/>
                <a:gd name="T100" fmla="*/ 323 w 969"/>
                <a:gd name="T101" fmla="*/ 118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75" name="Freeform 7">
              <a:extLst>
                <a:ext uri="{FF2B5EF4-FFF2-40B4-BE49-F238E27FC236}">
                  <a16:creationId xmlns:a16="http://schemas.microsoft.com/office/drawing/2014/main" id="{029DF388-3003-4783-8E40-002D2433F46C}"/>
                </a:ext>
              </a:extLst>
            </p:cNvPr>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76" name="Freeform 8">
              <a:extLst>
                <a:ext uri="{FF2B5EF4-FFF2-40B4-BE49-F238E27FC236}">
                  <a16:creationId xmlns:a16="http://schemas.microsoft.com/office/drawing/2014/main" id="{01FACEBF-CC0A-43D1-9F45-7D69369A17DA}"/>
                </a:ext>
              </a:extLst>
            </p:cNvPr>
            <p:cNvSpPr>
              <a:spLocks/>
            </p:cNvSpPr>
            <p:nvPr/>
          </p:nvSpPr>
          <p:spPr bwMode="hidden">
            <a:xfrm>
              <a:off x="3525" y="1"/>
              <a:ext cx="2185" cy="1508"/>
            </a:xfrm>
            <a:custGeom>
              <a:avLst/>
              <a:gdLst>
                <a:gd name="T0" fmla="*/ 1034 w 2176"/>
                <a:gd name="T1" fmla="*/ 767 h 1505"/>
                <a:gd name="T2" fmla="*/ 1190 w 2176"/>
                <a:gd name="T3" fmla="*/ 1235 h 1505"/>
                <a:gd name="T4" fmla="*/ 956 w 2176"/>
                <a:gd name="T5" fmla="*/ 1193 h 1505"/>
                <a:gd name="T6" fmla="*/ 723 w 2176"/>
                <a:gd name="T7" fmla="*/ 1127 h 1505"/>
                <a:gd name="T8" fmla="*/ 442 w 2176"/>
                <a:gd name="T9" fmla="*/ 1109 h 1505"/>
                <a:gd name="T10" fmla="*/ 0 w 2176"/>
                <a:gd name="T11" fmla="*/ 1079 h 1505"/>
                <a:gd name="T12" fmla="*/ 30 w 2176"/>
                <a:gd name="T13" fmla="*/ 1115 h 1505"/>
                <a:gd name="T14" fmla="*/ 496 w 2176"/>
                <a:gd name="T15" fmla="*/ 1133 h 1505"/>
                <a:gd name="T16" fmla="*/ 777 w 2176"/>
                <a:gd name="T17" fmla="*/ 1187 h 1505"/>
                <a:gd name="T18" fmla="*/ 1130 w 2176"/>
                <a:gd name="T19" fmla="*/ 1301 h 1505"/>
                <a:gd name="T20" fmla="*/ 1070 w 2176"/>
                <a:gd name="T21" fmla="*/ 1319 h 1505"/>
                <a:gd name="T22" fmla="*/ 711 w 2176"/>
                <a:gd name="T23" fmla="*/ 1505 h 1505"/>
                <a:gd name="T24" fmla="*/ 765 w 2176"/>
                <a:gd name="T25" fmla="*/ 1481 h 1505"/>
                <a:gd name="T26" fmla="*/ 861 w 2176"/>
                <a:gd name="T27" fmla="*/ 1439 h 1505"/>
                <a:gd name="T28" fmla="*/ 1022 w 2176"/>
                <a:gd name="T29" fmla="*/ 1355 h 1505"/>
                <a:gd name="T30" fmla="*/ 1214 w 2176"/>
                <a:gd name="T31" fmla="*/ 1295 h 1505"/>
                <a:gd name="T32" fmla="*/ 1267 w 2176"/>
                <a:gd name="T33" fmla="*/ 1223 h 1505"/>
                <a:gd name="T34" fmla="*/ 1632 w 2176"/>
                <a:gd name="T35" fmla="*/ 1043 h 1505"/>
                <a:gd name="T36" fmla="*/ 1931 w 2176"/>
                <a:gd name="T37" fmla="*/ 953 h 1505"/>
                <a:gd name="T38" fmla="*/ 2176 w 2176"/>
                <a:gd name="T39" fmla="*/ 821 h 1505"/>
                <a:gd name="T40" fmla="*/ 1961 w 2176"/>
                <a:gd name="T41" fmla="*/ 911 h 1505"/>
                <a:gd name="T42" fmla="*/ 1656 w 2176"/>
                <a:gd name="T43" fmla="*/ 989 h 1505"/>
                <a:gd name="T44" fmla="*/ 1339 w 2176"/>
                <a:gd name="T45" fmla="*/ 1151 h 1505"/>
                <a:gd name="T46" fmla="*/ 1501 w 2176"/>
                <a:gd name="T47" fmla="*/ 905 h 1505"/>
                <a:gd name="T48" fmla="*/ 1620 w 2176"/>
                <a:gd name="T49" fmla="*/ 545 h 1505"/>
                <a:gd name="T50" fmla="*/ 1740 w 2176"/>
                <a:gd name="T51" fmla="*/ 372 h 1505"/>
                <a:gd name="T52" fmla="*/ 1979 w 2176"/>
                <a:gd name="T53" fmla="*/ 60 h 1505"/>
                <a:gd name="T54" fmla="*/ 2003 w 2176"/>
                <a:gd name="T55" fmla="*/ 0 h 1505"/>
                <a:gd name="T56" fmla="*/ 1973 w 2176"/>
                <a:gd name="T57" fmla="*/ 0 h 1505"/>
                <a:gd name="T58" fmla="*/ 1596 w 2176"/>
                <a:gd name="T59" fmla="*/ 480 h 1505"/>
                <a:gd name="T60" fmla="*/ 1477 w 2176"/>
                <a:gd name="T61" fmla="*/ 887 h 1505"/>
                <a:gd name="T62" fmla="*/ 1255 w 2176"/>
                <a:gd name="T63" fmla="*/ 1175 h 1505"/>
                <a:gd name="T64" fmla="*/ 1130 w 2176"/>
                <a:gd name="T65" fmla="*/ 905 h 1505"/>
                <a:gd name="T66" fmla="*/ 1010 w 2176"/>
                <a:gd name="T67" fmla="*/ 540 h 1505"/>
                <a:gd name="T68" fmla="*/ 885 w 2176"/>
                <a:gd name="T69" fmla="*/ 222 h 1505"/>
                <a:gd name="T70" fmla="*/ 789 w 2176"/>
                <a:gd name="T71" fmla="*/ 0 h 1505"/>
                <a:gd name="T72" fmla="*/ 753 w 2176"/>
                <a:gd name="T73" fmla="*/ 0 h 1505"/>
                <a:gd name="T74" fmla="*/ 903 w 2176"/>
                <a:gd name="T75" fmla="*/ 354 h 1505"/>
                <a:gd name="T76" fmla="*/ 1034 w 2176"/>
                <a:gd name="T77" fmla="*/ 767 h 1505"/>
                <a:gd name="T78" fmla="*/ 1034 w 2176"/>
                <a:gd name="T79" fmla="*/ 767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77" name="Freeform 9">
              <a:extLst>
                <a:ext uri="{FF2B5EF4-FFF2-40B4-BE49-F238E27FC236}">
                  <a16:creationId xmlns:a16="http://schemas.microsoft.com/office/drawing/2014/main" id="{C18FC84E-89DD-499F-9F05-72366A3F4D52}"/>
                </a:ext>
              </a:extLst>
            </p:cNvPr>
            <p:cNvSpPr>
              <a:spLocks/>
            </p:cNvSpPr>
            <p:nvPr/>
          </p:nvSpPr>
          <p:spPr bwMode="hidden">
            <a:xfrm>
              <a:off x="0" y="649"/>
              <a:ext cx="816" cy="806"/>
            </a:xfrm>
            <a:custGeom>
              <a:avLst/>
              <a:gdLst>
                <a:gd name="T0" fmla="*/ 161 w 813"/>
                <a:gd name="T1" fmla="*/ 564 h 804"/>
                <a:gd name="T2" fmla="*/ 329 w 813"/>
                <a:gd name="T3" fmla="*/ 438 h 804"/>
                <a:gd name="T4" fmla="*/ 646 w 813"/>
                <a:gd name="T5" fmla="*/ 216 h 804"/>
                <a:gd name="T6" fmla="*/ 813 w 813"/>
                <a:gd name="T7" fmla="*/ 0 h 804"/>
                <a:gd name="T8" fmla="*/ 676 w 813"/>
                <a:gd name="T9" fmla="*/ 150 h 804"/>
                <a:gd name="T10" fmla="*/ 144 w 813"/>
                <a:gd name="T11" fmla="*/ 504 h 804"/>
                <a:gd name="T12" fmla="*/ 0 w 813"/>
                <a:gd name="T13" fmla="*/ 732 h 804"/>
                <a:gd name="T14" fmla="*/ 0 w 813"/>
                <a:gd name="T15" fmla="*/ 804 h 804"/>
                <a:gd name="T16" fmla="*/ 161 w 813"/>
                <a:gd name="T17" fmla="*/ 564 h 804"/>
                <a:gd name="T18" fmla="*/ 161 w 813"/>
                <a:gd name="T19" fmla="*/ 56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78" name="Freeform 10">
              <a:extLst>
                <a:ext uri="{FF2B5EF4-FFF2-40B4-BE49-F238E27FC236}">
                  <a16:creationId xmlns:a16="http://schemas.microsoft.com/office/drawing/2014/main" id="{EAC4377F-0178-4F29-A8E6-EA5CBC34514A}"/>
                </a:ext>
              </a:extLst>
            </p:cNvPr>
            <p:cNvSpPr>
              <a:spLocks/>
            </p:cNvSpPr>
            <p:nvPr/>
          </p:nvSpPr>
          <p:spPr bwMode="hidden">
            <a:xfrm>
              <a:off x="0" y="1545"/>
              <a:ext cx="762" cy="107"/>
            </a:xfrm>
            <a:custGeom>
              <a:avLst/>
              <a:gdLst>
                <a:gd name="T0" fmla="*/ 460 w 759"/>
                <a:gd name="T1" fmla="*/ 66 h 107"/>
                <a:gd name="T2" fmla="*/ 759 w 759"/>
                <a:gd name="T3" fmla="*/ 0 h 107"/>
                <a:gd name="T4" fmla="*/ 496 w 759"/>
                <a:gd name="T5" fmla="*/ 36 h 107"/>
                <a:gd name="T6" fmla="*/ 138 w 759"/>
                <a:gd name="T7" fmla="*/ 48 h 107"/>
                <a:gd name="T8" fmla="*/ 0 w 759"/>
                <a:gd name="T9" fmla="*/ 78 h 107"/>
                <a:gd name="T10" fmla="*/ 0 w 759"/>
                <a:gd name="T11" fmla="*/ 107 h 107"/>
                <a:gd name="T12" fmla="*/ 96 w 759"/>
                <a:gd name="T13" fmla="*/ 89 h 107"/>
                <a:gd name="T14" fmla="*/ 460 w 759"/>
                <a:gd name="T15" fmla="*/ 66 h 107"/>
                <a:gd name="T16" fmla="*/ 460 w 759"/>
                <a:gd name="T17"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79" name="Freeform 11">
              <a:extLst>
                <a:ext uri="{FF2B5EF4-FFF2-40B4-BE49-F238E27FC236}">
                  <a16:creationId xmlns:a16="http://schemas.microsoft.com/office/drawing/2014/main" id="{E524DD07-9932-4D6D-A2DD-A4ED1F18F4DE}"/>
                </a:ext>
              </a:extLst>
            </p:cNvPr>
            <p:cNvSpPr>
              <a:spLocks/>
            </p:cNvSpPr>
            <p:nvPr/>
          </p:nvSpPr>
          <p:spPr bwMode="hidden">
            <a:xfrm>
              <a:off x="2314" y="3431"/>
              <a:ext cx="3182" cy="745"/>
            </a:xfrm>
            <a:custGeom>
              <a:avLst/>
              <a:gdLst>
                <a:gd name="T0" fmla="*/ 1387 w 3169"/>
                <a:gd name="T1" fmla="*/ 239 h 743"/>
                <a:gd name="T2" fmla="*/ 1734 w 3169"/>
                <a:gd name="T3" fmla="*/ 233 h 743"/>
                <a:gd name="T4" fmla="*/ 2087 w 3169"/>
                <a:gd name="T5" fmla="*/ 251 h 743"/>
                <a:gd name="T6" fmla="*/ 2505 w 3169"/>
                <a:gd name="T7" fmla="*/ 233 h 743"/>
                <a:gd name="T8" fmla="*/ 3169 w 3169"/>
                <a:gd name="T9" fmla="*/ 204 h 743"/>
                <a:gd name="T10" fmla="*/ 3115 w 3169"/>
                <a:gd name="T11" fmla="*/ 186 h 743"/>
                <a:gd name="T12" fmla="*/ 2422 w 3169"/>
                <a:gd name="T13" fmla="*/ 221 h 743"/>
                <a:gd name="T14" fmla="*/ 2003 w 3169"/>
                <a:gd name="T15" fmla="*/ 221 h 743"/>
                <a:gd name="T16" fmla="*/ 1459 w 3169"/>
                <a:gd name="T17" fmla="*/ 186 h 743"/>
                <a:gd name="T18" fmla="*/ 1543 w 3169"/>
                <a:gd name="T19" fmla="*/ 168 h 743"/>
                <a:gd name="T20" fmla="*/ 2039 w 3169"/>
                <a:gd name="T21" fmla="*/ 0 h 743"/>
                <a:gd name="T22" fmla="*/ 1961 w 3169"/>
                <a:gd name="T23" fmla="*/ 24 h 743"/>
                <a:gd name="T24" fmla="*/ 1836 w 3169"/>
                <a:gd name="T25" fmla="*/ 66 h 743"/>
                <a:gd name="T26" fmla="*/ 1602 w 3169"/>
                <a:gd name="T27" fmla="*/ 138 h 743"/>
                <a:gd name="T28" fmla="*/ 1339 w 3169"/>
                <a:gd name="T29" fmla="*/ 198 h 743"/>
                <a:gd name="T30" fmla="*/ 1268 w 3169"/>
                <a:gd name="T31" fmla="*/ 251 h 743"/>
                <a:gd name="T32" fmla="*/ 765 w 3169"/>
                <a:gd name="T33" fmla="*/ 413 h 743"/>
                <a:gd name="T34" fmla="*/ 335 w 3169"/>
                <a:gd name="T35" fmla="*/ 503 h 743"/>
                <a:gd name="T36" fmla="*/ 0 w 3169"/>
                <a:gd name="T37" fmla="*/ 617 h 743"/>
                <a:gd name="T38" fmla="*/ 299 w 3169"/>
                <a:gd name="T39" fmla="*/ 539 h 743"/>
                <a:gd name="T40" fmla="*/ 735 w 3169"/>
                <a:gd name="T41" fmla="*/ 449 h 743"/>
                <a:gd name="T42" fmla="*/ 1178 w 3169"/>
                <a:gd name="T43" fmla="*/ 311 h 743"/>
                <a:gd name="T44" fmla="*/ 981 w 3169"/>
                <a:gd name="T45" fmla="*/ 491 h 743"/>
                <a:gd name="T46" fmla="*/ 867 w 3169"/>
                <a:gd name="T47" fmla="*/ 743 h 743"/>
                <a:gd name="T48" fmla="*/ 861 w 3169"/>
                <a:gd name="T49" fmla="*/ 743 h 743"/>
                <a:gd name="T50" fmla="*/ 933 w 3169"/>
                <a:gd name="T51" fmla="*/ 743 h 743"/>
                <a:gd name="T52" fmla="*/ 1022 w 3169"/>
                <a:gd name="T53" fmla="*/ 497 h 743"/>
                <a:gd name="T54" fmla="*/ 1297 w 3169"/>
                <a:gd name="T55" fmla="*/ 281 h 743"/>
                <a:gd name="T56" fmla="*/ 1531 w 3169"/>
                <a:gd name="T57" fmla="*/ 449 h 743"/>
                <a:gd name="T58" fmla="*/ 1770 w 3169"/>
                <a:gd name="T59" fmla="*/ 677 h 743"/>
                <a:gd name="T60" fmla="*/ 1854 w 3169"/>
                <a:gd name="T61" fmla="*/ 743 h 743"/>
                <a:gd name="T62" fmla="*/ 1919 w 3169"/>
                <a:gd name="T63" fmla="*/ 743 h 743"/>
                <a:gd name="T64" fmla="*/ 1692 w 3169"/>
                <a:gd name="T65" fmla="*/ 527 h 743"/>
                <a:gd name="T66" fmla="*/ 1387 w 3169"/>
                <a:gd name="T67" fmla="*/ 239 h 743"/>
                <a:gd name="T68" fmla="*/ 1387 w 3169"/>
                <a:gd name="T69" fmla="*/ 239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80" name="Rectangle 12">
              <a:extLst>
                <a:ext uri="{FF2B5EF4-FFF2-40B4-BE49-F238E27FC236}">
                  <a16:creationId xmlns:a16="http://schemas.microsoft.com/office/drawing/2014/main" id="{BD07E73B-061B-4E4B-BD4E-AE6F9216EB5F}"/>
                </a:ext>
              </a:extLst>
            </p:cNvPr>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32781" name="Rectangle 13">
              <a:extLst>
                <a:ext uri="{FF2B5EF4-FFF2-40B4-BE49-F238E27FC236}">
                  <a16:creationId xmlns:a16="http://schemas.microsoft.com/office/drawing/2014/main" id="{A7330F77-B879-46D6-9F10-A837DA8327F0}"/>
                </a:ext>
              </a:extLst>
            </p:cNvPr>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32782" name="Freeform 14">
              <a:extLst>
                <a:ext uri="{FF2B5EF4-FFF2-40B4-BE49-F238E27FC236}">
                  <a16:creationId xmlns:a16="http://schemas.microsoft.com/office/drawing/2014/main" id="{161C5ADE-8A99-4D25-9E0C-3F819081B3FE}"/>
                </a:ext>
              </a:extLst>
            </p:cNvPr>
            <p:cNvSpPr>
              <a:spLocks/>
            </p:cNvSpPr>
            <p:nvPr/>
          </p:nvSpPr>
          <p:spPr bwMode="hidden">
            <a:xfrm>
              <a:off x="0" y="4032"/>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83" name="Freeform 15">
              <a:extLst>
                <a:ext uri="{FF2B5EF4-FFF2-40B4-BE49-F238E27FC236}">
                  <a16:creationId xmlns:a16="http://schemas.microsoft.com/office/drawing/2014/main" id="{989B28A0-17C5-4F11-89D6-28615DD2C308}"/>
                </a:ext>
              </a:extLst>
            </p:cNvPr>
            <p:cNvSpPr>
              <a:spLocks/>
            </p:cNvSpPr>
            <p:nvPr/>
          </p:nvSpPr>
          <p:spPr bwMode="hidden">
            <a:xfrm>
              <a:off x="0" y="4032"/>
              <a:ext cx="5760" cy="336"/>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84" name="Freeform 16">
              <a:extLst>
                <a:ext uri="{FF2B5EF4-FFF2-40B4-BE49-F238E27FC236}">
                  <a16:creationId xmlns:a16="http://schemas.microsoft.com/office/drawing/2014/main" id="{4A942CF8-1A93-4462-A525-36149E391739}"/>
                </a:ext>
              </a:extLst>
            </p:cNvPr>
            <p:cNvSpPr>
              <a:spLocks/>
            </p:cNvSpPr>
            <p:nvPr/>
          </p:nvSpPr>
          <p:spPr bwMode="hidden">
            <a:xfrm>
              <a:off x="0" y="0"/>
              <a:ext cx="5760" cy="288"/>
            </a:xfrm>
            <a:custGeom>
              <a:avLst/>
              <a:gdLst>
                <a:gd name="T0" fmla="*/ 5740 w 5740"/>
                <a:gd name="T1" fmla="*/ 288 h 288"/>
                <a:gd name="T2" fmla="*/ 0 w 5740"/>
                <a:gd name="T3" fmla="*/ 288 h 288"/>
                <a:gd name="T4" fmla="*/ 0 w 5740"/>
                <a:gd name="T5" fmla="*/ 0 h 288"/>
                <a:gd name="T6" fmla="*/ 5740 w 5740"/>
                <a:gd name="T7" fmla="*/ 0 h 288"/>
                <a:gd name="T8" fmla="*/ 5740 w 5740"/>
                <a:gd name="T9" fmla="*/ 288 h 288"/>
                <a:gd name="T10" fmla="*/ 5740 w 5740"/>
                <a:gd name="T11" fmla="*/ 288 h 288"/>
              </a:gdLst>
              <a:ahLst/>
              <a:cxnLst>
                <a:cxn ang="0">
                  <a:pos x="T0" y="T1"/>
                </a:cxn>
                <a:cxn ang="0">
                  <a:pos x="T2" y="T3"/>
                </a:cxn>
                <a:cxn ang="0">
                  <a:pos x="T4" y="T5"/>
                </a:cxn>
                <a:cxn ang="0">
                  <a:pos x="T6" y="T7"/>
                </a:cxn>
                <a:cxn ang="0">
                  <a:pos x="T8" y="T9"/>
                </a:cxn>
                <a:cxn ang="0">
                  <a:pos x="T10" y="T11"/>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85" name="Freeform 17">
              <a:extLst>
                <a:ext uri="{FF2B5EF4-FFF2-40B4-BE49-F238E27FC236}">
                  <a16:creationId xmlns:a16="http://schemas.microsoft.com/office/drawing/2014/main" id="{879FE8FC-A5E8-4E85-A3D5-BA9A189642A5}"/>
                </a:ext>
              </a:extLst>
            </p:cNvPr>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86" name="Freeform 18">
              <a:extLst>
                <a:ext uri="{FF2B5EF4-FFF2-40B4-BE49-F238E27FC236}">
                  <a16:creationId xmlns:a16="http://schemas.microsoft.com/office/drawing/2014/main" id="{543342D7-FD78-4CAC-BCDC-9816CF7D64A9}"/>
                </a:ext>
              </a:extLst>
            </p:cNvPr>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87" name="Freeform 19">
              <a:extLst>
                <a:ext uri="{FF2B5EF4-FFF2-40B4-BE49-F238E27FC236}">
                  <a16:creationId xmlns:a16="http://schemas.microsoft.com/office/drawing/2014/main" id="{AE3F34BE-C6A3-420A-BBD1-654EF183B4F9}"/>
                </a:ext>
              </a:extLst>
            </p:cNvPr>
            <p:cNvSpPr>
              <a:spLocks/>
            </p:cNvSpPr>
            <p:nvPr/>
          </p:nvSpPr>
          <p:spPr bwMode="hidden">
            <a:xfrm>
              <a:off x="2932" y="1728"/>
              <a:ext cx="2828" cy="2366"/>
            </a:xfrm>
            <a:custGeom>
              <a:avLst/>
              <a:gdLst>
                <a:gd name="T0" fmla="*/ 1814 w 2828"/>
                <a:gd name="T1" fmla="*/ 606 h 2366"/>
                <a:gd name="T2" fmla="*/ 1615 w 2828"/>
                <a:gd name="T3" fmla="*/ 252 h 2366"/>
                <a:gd name="T4" fmla="*/ 1345 w 2828"/>
                <a:gd name="T5" fmla="*/ 132 h 2366"/>
                <a:gd name="T6" fmla="*/ 1381 w 2828"/>
                <a:gd name="T7" fmla="*/ 492 h 2366"/>
                <a:gd name="T8" fmla="*/ 955 w 2828"/>
                <a:gd name="T9" fmla="*/ 221 h 2366"/>
                <a:gd name="T10" fmla="*/ 877 w 2828"/>
                <a:gd name="T11" fmla="*/ 161 h 2366"/>
                <a:gd name="T12" fmla="*/ 841 w 2828"/>
                <a:gd name="T13" fmla="*/ 167 h 2366"/>
                <a:gd name="T14" fmla="*/ 720 w 2828"/>
                <a:gd name="T15" fmla="*/ 161 h 2366"/>
                <a:gd name="T16" fmla="*/ 613 w 2828"/>
                <a:gd name="T17" fmla="*/ 144 h 2366"/>
                <a:gd name="T18" fmla="*/ 492 w 2828"/>
                <a:gd name="T19" fmla="*/ 161 h 2366"/>
                <a:gd name="T20" fmla="*/ 432 w 2828"/>
                <a:gd name="T21" fmla="*/ 150 h 2366"/>
                <a:gd name="T22" fmla="*/ 342 w 2828"/>
                <a:gd name="T23" fmla="*/ 138 h 2366"/>
                <a:gd name="T24" fmla="*/ 246 w 2828"/>
                <a:gd name="T25" fmla="*/ 126 h 2366"/>
                <a:gd name="T26" fmla="*/ 174 w 2828"/>
                <a:gd name="T27" fmla="*/ 114 h 2366"/>
                <a:gd name="T28" fmla="*/ 216 w 2828"/>
                <a:gd name="T29" fmla="*/ 240 h 2366"/>
                <a:gd name="T30" fmla="*/ 607 w 2828"/>
                <a:gd name="T31" fmla="*/ 588 h 2366"/>
                <a:gd name="T32" fmla="*/ 1177 w 2828"/>
                <a:gd name="T33" fmla="*/ 817 h 2366"/>
                <a:gd name="T34" fmla="*/ 972 w 2828"/>
                <a:gd name="T35" fmla="*/ 871 h 2366"/>
                <a:gd name="T36" fmla="*/ 492 w 2828"/>
                <a:gd name="T37" fmla="*/ 1111 h 2366"/>
                <a:gd name="T38" fmla="*/ 276 w 2828"/>
                <a:gd name="T39" fmla="*/ 1441 h 2366"/>
                <a:gd name="T40" fmla="*/ 42 w 2828"/>
                <a:gd name="T41" fmla="*/ 1441 h 2366"/>
                <a:gd name="T42" fmla="*/ 367 w 2828"/>
                <a:gd name="T43" fmla="*/ 1585 h 2366"/>
                <a:gd name="T44" fmla="*/ 949 w 2828"/>
                <a:gd name="T45" fmla="*/ 1712 h 2366"/>
                <a:gd name="T46" fmla="*/ 1519 w 2828"/>
                <a:gd name="T47" fmla="*/ 1537 h 2366"/>
                <a:gd name="T48" fmla="*/ 1735 w 2828"/>
                <a:gd name="T49" fmla="*/ 1513 h 2366"/>
                <a:gd name="T50" fmla="*/ 1723 w 2828"/>
                <a:gd name="T51" fmla="*/ 1802 h 2366"/>
                <a:gd name="T52" fmla="*/ 2042 w 2828"/>
                <a:gd name="T53" fmla="*/ 2229 h 2366"/>
                <a:gd name="T54" fmla="*/ 2191 w 2828"/>
                <a:gd name="T55" fmla="*/ 2133 h 2366"/>
                <a:gd name="T56" fmla="*/ 2270 w 2828"/>
                <a:gd name="T57" fmla="*/ 1970 h 2366"/>
                <a:gd name="T58" fmla="*/ 2233 w 2828"/>
                <a:gd name="T59" fmla="*/ 1573 h 2366"/>
                <a:gd name="T60" fmla="*/ 2294 w 2828"/>
                <a:gd name="T61" fmla="*/ 1483 h 2366"/>
                <a:gd name="T62" fmla="*/ 2588 w 2828"/>
                <a:gd name="T63" fmla="*/ 1688 h 2366"/>
                <a:gd name="T64" fmla="*/ 2695 w 2828"/>
                <a:gd name="T65" fmla="*/ 1682 h 2366"/>
                <a:gd name="T66" fmla="*/ 2588 w 2828"/>
                <a:gd name="T67" fmla="*/ 1543 h 2366"/>
                <a:gd name="T68" fmla="*/ 2510 w 2828"/>
                <a:gd name="T69" fmla="*/ 1357 h 2366"/>
                <a:gd name="T70" fmla="*/ 2354 w 2828"/>
                <a:gd name="T71" fmla="*/ 1184 h 2366"/>
                <a:gd name="T72" fmla="*/ 2102 w 2828"/>
                <a:gd name="T73" fmla="*/ 931 h 2366"/>
                <a:gd name="T74" fmla="*/ 2137 w 2828"/>
                <a:gd name="T75" fmla="*/ 907 h 2366"/>
                <a:gd name="T76" fmla="*/ 2215 w 2828"/>
                <a:gd name="T77" fmla="*/ 871 h 2366"/>
                <a:gd name="T78" fmla="*/ 2324 w 2828"/>
                <a:gd name="T79" fmla="*/ 817 h 2366"/>
                <a:gd name="T80" fmla="*/ 2372 w 2828"/>
                <a:gd name="T81" fmla="*/ 787 h 2366"/>
                <a:gd name="T82" fmla="*/ 2078 w 2828"/>
                <a:gd name="T83" fmla="*/ 865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88" name="Freeform 20">
              <a:extLst>
                <a:ext uri="{FF2B5EF4-FFF2-40B4-BE49-F238E27FC236}">
                  <a16:creationId xmlns:a16="http://schemas.microsoft.com/office/drawing/2014/main" id="{E2975148-51D2-492D-920B-D712995CA7B4}"/>
                </a:ext>
              </a:extLst>
            </p:cNvPr>
            <p:cNvSpPr>
              <a:spLocks/>
            </p:cNvSpPr>
            <p:nvPr/>
          </p:nvSpPr>
          <p:spPr bwMode="hidden">
            <a:xfrm>
              <a:off x="3160" y="1860"/>
              <a:ext cx="2162" cy="1934"/>
            </a:xfrm>
            <a:custGeom>
              <a:avLst/>
              <a:gdLst>
                <a:gd name="T0" fmla="*/ 1842 w 2153"/>
                <a:gd name="T1" fmla="*/ 851 h 1930"/>
                <a:gd name="T2" fmla="*/ 1937 w 2153"/>
                <a:gd name="T3" fmla="*/ 1019 h 1930"/>
                <a:gd name="T4" fmla="*/ 2051 w 2153"/>
                <a:gd name="T5" fmla="*/ 1168 h 1930"/>
                <a:gd name="T6" fmla="*/ 2117 w 2153"/>
                <a:gd name="T7" fmla="*/ 1246 h 1930"/>
                <a:gd name="T8" fmla="*/ 2153 w 2153"/>
                <a:gd name="T9" fmla="*/ 1294 h 1930"/>
                <a:gd name="T10" fmla="*/ 1889 w 2153"/>
                <a:gd name="T11" fmla="*/ 977 h 1930"/>
                <a:gd name="T12" fmla="*/ 1860 w 2153"/>
                <a:gd name="T13" fmla="*/ 929 h 1930"/>
                <a:gd name="T14" fmla="*/ 1782 w 2153"/>
                <a:gd name="T15" fmla="*/ 1240 h 1930"/>
                <a:gd name="T16" fmla="*/ 1770 w 2153"/>
                <a:gd name="T17" fmla="*/ 1486 h 1930"/>
                <a:gd name="T18" fmla="*/ 1818 w 2153"/>
                <a:gd name="T19" fmla="*/ 1906 h 1930"/>
                <a:gd name="T20" fmla="*/ 1788 w 2153"/>
                <a:gd name="T21" fmla="*/ 1930 h 1930"/>
                <a:gd name="T22" fmla="*/ 1746 w 2153"/>
                <a:gd name="T23" fmla="*/ 1534 h 1930"/>
                <a:gd name="T24" fmla="*/ 1728 w 2153"/>
                <a:gd name="T25" fmla="*/ 1288 h 1930"/>
                <a:gd name="T26" fmla="*/ 1764 w 2153"/>
                <a:gd name="T27" fmla="*/ 1085 h 1930"/>
                <a:gd name="T28" fmla="*/ 1770 w 2153"/>
                <a:gd name="T29" fmla="*/ 875 h 1930"/>
                <a:gd name="T30" fmla="*/ 1268 w 2153"/>
                <a:gd name="T31" fmla="*/ 1007 h 1930"/>
                <a:gd name="T32" fmla="*/ 825 w 2153"/>
                <a:gd name="T33" fmla="*/ 1132 h 1930"/>
                <a:gd name="T34" fmla="*/ 323 w 2153"/>
                <a:gd name="T35" fmla="*/ 1312 h 1930"/>
                <a:gd name="T36" fmla="*/ 18 w 2153"/>
                <a:gd name="T37" fmla="*/ 1420 h 1930"/>
                <a:gd name="T38" fmla="*/ 311 w 2153"/>
                <a:gd name="T39" fmla="*/ 1282 h 1930"/>
                <a:gd name="T40" fmla="*/ 682 w 2153"/>
                <a:gd name="T41" fmla="*/ 1144 h 1930"/>
                <a:gd name="T42" fmla="*/ 1022 w 2153"/>
                <a:gd name="T43" fmla="*/ 1037 h 1930"/>
                <a:gd name="T44" fmla="*/ 1411 w 2153"/>
                <a:gd name="T45" fmla="*/ 929 h 1930"/>
                <a:gd name="T46" fmla="*/ 1692 w 2153"/>
                <a:gd name="T47" fmla="*/ 815 h 1930"/>
                <a:gd name="T48" fmla="*/ 1333 w 2153"/>
                <a:gd name="T49" fmla="*/ 623 h 1930"/>
                <a:gd name="T50" fmla="*/ 861 w 2153"/>
                <a:gd name="T51" fmla="*/ 515 h 1930"/>
                <a:gd name="T52" fmla="*/ 227 w 2153"/>
                <a:gd name="T53" fmla="*/ 161 h 1930"/>
                <a:gd name="T54" fmla="*/ 0 w 2153"/>
                <a:gd name="T55" fmla="*/ 83 h 1930"/>
                <a:gd name="T56" fmla="*/ 329 w 2153"/>
                <a:gd name="T57" fmla="*/ 179 h 1930"/>
                <a:gd name="T58" fmla="*/ 712 w 2153"/>
                <a:gd name="T59" fmla="*/ 383 h 1930"/>
                <a:gd name="T60" fmla="*/ 933 w 2153"/>
                <a:gd name="T61" fmla="*/ 491 h 1930"/>
                <a:gd name="T62" fmla="*/ 1351 w 2153"/>
                <a:gd name="T63" fmla="*/ 593 h 1930"/>
                <a:gd name="T64" fmla="*/ 1650 w 2153"/>
                <a:gd name="T65" fmla="*/ 743 h 1930"/>
                <a:gd name="T66" fmla="*/ 1423 w 2153"/>
                <a:gd name="T67" fmla="*/ 461 h 1930"/>
                <a:gd name="T68" fmla="*/ 1286 w 2153"/>
                <a:gd name="T69" fmla="*/ 191 h 1930"/>
                <a:gd name="T70" fmla="*/ 1154 w 2153"/>
                <a:gd name="T71" fmla="*/ 0 h 1930"/>
                <a:gd name="T72" fmla="*/ 1339 w 2153"/>
                <a:gd name="T73" fmla="*/ 215 h 1930"/>
                <a:gd name="T74" fmla="*/ 1489 w 2153"/>
                <a:gd name="T75" fmla="*/ 485 h 1930"/>
                <a:gd name="T76" fmla="*/ 1746 w 2153"/>
                <a:gd name="T77" fmla="*/ 803 h 1930"/>
                <a:gd name="T78" fmla="*/ 1842 w 2153"/>
                <a:gd name="T79" fmla="*/ 851 h 1930"/>
                <a:gd name="T80" fmla="*/ 1842 w 2153"/>
                <a:gd name="T81" fmla="*/ 851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sp>
        <p:nvSpPr>
          <p:cNvPr id="32789" name="Rectangle 21">
            <a:extLst>
              <a:ext uri="{FF2B5EF4-FFF2-40B4-BE49-F238E27FC236}">
                <a16:creationId xmlns:a16="http://schemas.microsoft.com/office/drawing/2014/main" id="{6FA12069-CDF5-4896-ADC4-70806B9E92AD}"/>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32790" name="Rectangle 22">
            <a:extLst>
              <a:ext uri="{FF2B5EF4-FFF2-40B4-BE49-F238E27FC236}">
                <a16:creationId xmlns:a16="http://schemas.microsoft.com/office/drawing/2014/main" id="{6E368072-8C9A-496D-A4DF-C2CADEB61E50}"/>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32791" name="Rectangle 23">
            <a:extLst>
              <a:ext uri="{FF2B5EF4-FFF2-40B4-BE49-F238E27FC236}">
                <a16:creationId xmlns:a16="http://schemas.microsoft.com/office/drawing/2014/main" id="{90C7826A-C6FE-4D7E-9F62-BAF8EFA3ADBA}"/>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latin typeface="+mn-lt"/>
              </a:defRPr>
            </a:lvl1pPr>
          </a:lstStyle>
          <a:p>
            <a:fld id="{FC7C8AF8-911F-4EC8-B5EC-702BB149D605}" type="datetimeFigureOut">
              <a:rPr lang="pt-BR" altLang="pt-BR"/>
              <a:pPr/>
              <a:t>20/09/2017</a:t>
            </a:fld>
            <a:endParaRPr lang="pt-BR" altLang="pt-BR"/>
          </a:p>
        </p:txBody>
      </p:sp>
      <p:sp>
        <p:nvSpPr>
          <p:cNvPr id="32792" name="Rectangle 24">
            <a:extLst>
              <a:ext uri="{FF2B5EF4-FFF2-40B4-BE49-F238E27FC236}">
                <a16:creationId xmlns:a16="http://schemas.microsoft.com/office/drawing/2014/main" id="{B16ED1DB-764B-44A6-8D3E-3D071E79A7E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latin typeface="+mn-lt"/>
              </a:defRPr>
            </a:lvl1pPr>
          </a:lstStyle>
          <a:p>
            <a:endParaRPr lang="pt-BR" altLang="pt-BR"/>
          </a:p>
        </p:txBody>
      </p:sp>
      <p:sp>
        <p:nvSpPr>
          <p:cNvPr id="32793" name="Rectangle 25">
            <a:extLst>
              <a:ext uri="{FF2B5EF4-FFF2-40B4-BE49-F238E27FC236}">
                <a16:creationId xmlns:a16="http://schemas.microsoft.com/office/drawing/2014/main" id="{C77CE2CC-115D-4B26-A945-9B4FADEA11A9}"/>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latin typeface="+mn-lt"/>
              </a:defRPr>
            </a:lvl1pPr>
          </a:lstStyle>
          <a:p>
            <a:fld id="{E8BE2876-C3A5-497B-9E83-2DDAF3DCC12A}" type="slidenum">
              <a:rPr lang="pt-BR" altLang="pt-BR"/>
              <a:pPr/>
              <a:t>‹nº›</a:t>
            </a:fld>
            <a:endParaRPr lang="pt-BR" altLang="pt-BR"/>
          </a:p>
        </p:txBody>
      </p:sp>
    </p:spTree>
    <p:extLst>
      <p:ext uri="{BB962C8B-B14F-4D97-AF65-F5344CB8AC3E}">
        <p14:creationId xmlns:p14="http://schemas.microsoft.com/office/powerpoint/2010/main" val="3730734913"/>
      </p:ext>
    </p:extLst>
  </p:cSld>
  <p:clrMap bg1="dk2" tx1="lt1" bg2="dk1" tx2="lt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Lst>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9pPr>
    </p:titleStyle>
    <p:body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6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folHlink"/>
        </a:buClr>
        <a:buSzPct val="6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pt-BR"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47247684"/>
      </p:ext>
    </p:extLst>
  </p:cSld>
  <p:clrMap bg1="dk1" tx1="lt1" bg2="dk2" tx2="lt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064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1065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1065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1065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pt-BR" altLang="pt-BR" dirty="0"/>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pt-BR" altLang="pt-BR" dirty="0"/>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pt-BR" altLang="pt-BR" dirty="0"/>
            </a:p>
          </p:txBody>
        </p:sp>
      </p:grpSp>
      <p:sp>
        <p:nvSpPr>
          <p:cNvPr id="1065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pt-BR"/>
              <a:t>Clique para editar o estilo do título mestre</a:t>
            </a:r>
          </a:p>
        </p:txBody>
      </p:sp>
      <p:sp>
        <p:nvSpPr>
          <p:cNvPr id="1065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1065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cs typeface="Arial" charset="0"/>
              </a:defRPr>
            </a:lvl1pPr>
          </a:lstStyle>
          <a:p>
            <a:pPr>
              <a:defRPr/>
            </a:pPr>
            <a:endParaRPr lang="pt-BR" dirty="0"/>
          </a:p>
        </p:txBody>
      </p:sp>
      <p:sp>
        <p:nvSpPr>
          <p:cNvPr id="1065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cs typeface="Arial" charset="0"/>
              </a:defRPr>
            </a:lvl1pPr>
          </a:lstStyle>
          <a:p>
            <a:pPr>
              <a:defRPr/>
            </a:pPr>
            <a:endParaRPr lang="pt-BR" dirty="0"/>
          </a:p>
        </p:txBody>
      </p:sp>
      <p:sp>
        <p:nvSpPr>
          <p:cNvPr id="1065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8B9EEDBE-5F6A-4595-BEBB-138B8253E7A4}" type="slidenum">
              <a:rPr lang="pt-BR" altLang="pt-BR"/>
              <a:pPr>
                <a:defRPr/>
              </a:pPr>
              <a:t>‹nº›</a:t>
            </a:fld>
            <a:endParaRPr lang="pt-BR" altLang="pt-BR" dirty="0"/>
          </a:p>
        </p:txBody>
      </p:sp>
    </p:spTree>
    <p:extLst>
      <p:ext uri="{BB962C8B-B14F-4D97-AF65-F5344CB8AC3E}">
        <p14:creationId xmlns:p14="http://schemas.microsoft.com/office/powerpoint/2010/main" val="4222662667"/>
      </p:ext>
    </p:extLst>
  </p:cSld>
  <p:clrMap bg1="dk2" tx1="lt1" bg2="dk1" tx2="lt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cs typeface="+mn-cs"/>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56481" y="125294"/>
            <a:ext cx="8180640" cy="1437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p>
            <a:pPr lvl="0"/>
            <a:r>
              <a:rPr lang="en-GB" altLang="pt-BR"/>
              <a:t>Clique para editar o formato do texto do título</a:t>
            </a:r>
          </a:p>
        </p:txBody>
      </p:sp>
      <p:sp>
        <p:nvSpPr>
          <p:cNvPr id="3074" name="Rectangle 2"/>
          <p:cNvSpPr>
            <a:spLocks noGrp="1" noChangeArrowheads="1"/>
          </p:cNvSpPr>
          <p:nvPr>
            <p:ph type="body" idx="1"/>
          </p:nvPr>
        </p:nvSpPr>
        <p:spPr bwMode="auto">
          <a:xfrm>
            <a:off x="456481" y="1600009"/>
            <a:ext cx="8180640" cy="3974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pt-BR"/>
              <a:t>Clique para editar o formato do texto da estrutura de tópicos</a:t>
            </a:r>
          </a:p>
          <a:p>
            <a:pPr lvl="1"/>
            <a:r>
              <a:rPr lang="en-GB" altLang="pt-BR"/>
              <a:t>2.º nível da estrutura de tópicos</a:t>
            </a:r>
          </a:p>
          <a:p>
            <a:pPr lvl="2"/>
            <a:r>
              <a:rPr lang="en-GB" altLang="pt-BR"/>
              <a:t>3.º nível da estrutura de tópicos</a:t>
            </a:r>
          </a:p>
          <a:p>
            <a:pPr lvl="3"/>
            <a:r>
              <a:rPr lang="en-GB" altLang="pt-BR"/>
              <a:t>4.º nível da estrutura de tópicos</a:t>
            </a:r>
          </a:p>
          <a:p>
            <a:pPr lvl="4"/>
            <a:r>
              <a:rPr lang="en-GB" altLang="pt-BR"/>
              <a:t>5.º nível da estrutura de tópicos</a:t>
            </a:r>
          </a:p>
          <a:p>
            <a:pPr lvl="4"/>
            <a:r>
              <a:rPr lang="en-GB" altLang="pt-BR"/>
              <a:t>6.º nível da estrutura de tópicos</a:t>
            </a:r>
          </a:p>
          <a:p>
            <a:pPr lvl="4"/>
            <a:r>
              <a:rPr lang="en-GB" altLang="pt-BR"/>
              <a:t>7.º nível da estrutura de tópicos</a:t>
            </a:r>
          </a:p>
        </p:txBody>
      </p:sp>
      <p:sp>
        <p:nvSpPr>
          <p:cNvPr id="3075" name="Rectangle 3"/>
          <p:cNvSpPr>
            <a:spLocks noGrp="1" noChangeArrowheads="1"/>
          </p:cNvSpPr>
          <p:nvPr>
            <p:ph type="dt"/>
          </p:nvPr>
        </p:nvSpPr>
        <p:spPr bwMode="auto">
          <a:xfrm>
            <a:off x="456480" y="6244496"/>
            <a:ext cx="2085120" cy="4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nSpc>
                <a:spcPct val="95000"/>
              </a:lnSpc>
              <a:buClrTx/>
              <a:buFontTx/>
              <a:buNone/>
              <a:tabLst>
                <a:tab pos="407526" algn="l"/>
                <a:tab pos="815052" algn="l"/>
                <a:tab pos="1222578" algn="l"/>
                <a:tab pos="1630104" algn="l"/>
                <a:tab pos="2037631" algn="l"/>
              </a:tabLst>
              <a:defRPr sz="2177">
                <a:solidFill>
                  <a:srgbClr val="000000"/>
                </a:solidFill>
                <a:latin typeface="Times New Roman" panose="02020603050405020304" pitchFamily="18" charset="0"/>
                <a:cs typeface="Segoe UI" panose="020B0502040204020203" pitchFamily="34" charset="0"/>
              </a:defRPr>
            </a:lvl1pPr>
          </a:lstStyle>
          <a:p>
            <a:endParaRPr lang="en-GB" altLang="pt-BR" dirty="0"/>
          </a:p>
        </p:txBody>
      </p:sp>
      <p:sp>
        <p:nvSpPr>
          <p:cNvPr id="3076" name="Rectangle 4"/>
          <p:cNvSpPr>
            <a:spLocks noGrp="1" noChangeArrowheads="1"/>
          </p:cNvSpPr>
          <p:nvPr>
            <p:ph type="ftr"/>
          </p:nvPr>
        </p:nvSpPr>
        <p:spPr bwMode="auto">
          <a:xfrm>
            <a:off x="3123361" y="6244496"/>
            <a:ext cx="2846880" cy="4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nSpc>
                <a:spcPct val="95000"/>
              </a:lnSpc>
              <a:buClrTx/>
              <a:buFontTx/>
              <a:buNone/>
              <a:tabLst>
                <a:tab pos="407526" algn="l"/>
                <a:tab pos="815052" algn="l"/>
                <a:tab pos="1222578" algn="l"/>
                <a:tab pos="1630104" algn="l"/>
                <a:tab pos="2037631" algn="l"/>
                <a:tab pos="2445156" algn="l"/>
              </a:tabLst>
              <a:defRPr sz="2177">
                <a:solidFill>
                  <a:srgbClr val="000000"/>
                </a:solidFill>
                <a:latin typeface="Times New Roman" panose="02020603050405020304" pitchFamily="18" charset="0"/>
                <a:cs typeface="Segoe UI" panose="020B0502040204020203" pitchFamily="34" charset="0"/>
              </a:defRPr>
            </a:lvl1pPr>
          </a:lstStyle>
          <a:p>
            <a:endParaRPr lang="en-GB" altLang="pt-BR" dirty="0"/>
          </a:p>
        </p:txBody>
      </p:sp>
    </p:spTree>
    <p:extLst>
      <p:ext uri="{BB962C8B-B14F-4D97-AF65-F5344CB8AC3E}">
        <p14:creationId xmlns:p14="http://schemas.microsoft.com/office/powerpoint/2010/main" val="3035783434"/>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Lst>
  <p:hf sldNum="0" hdr="0" ftr="0" dt="0"/>
  <p:txStyles>
    <p:titleStyle>
      <a:lvl1pPr algn="l" defTabSz="407526" rtl="0" eaLnBrk="0" fontAlgn="base" hangingPunct="0">
        <a:spcBef>
          <a:spcPct val="0"/>
        </a:spcBef>
        <a:spcAft>
          <a:spcPct val="0"/>
        </a:spcAft>
        <a:buClr>
          <a:srgbClr val="000000"/>
        </a:buClr>
        <a:buSzPct val="100000"/>
        <a:buFont typeface="Times New Roman" panose="02020603050405020304" pitchFamily="18" charset="0"/>
        <a:defRPr sz="2993" kern="1200">
          <a:solidFill>
            <a:srgbClr val="811717"/>
          </a:solidFill>
          <a:latin typeface="+mj-lt"/>
          <a:ea typeface="+mj-ea"/>
          <a:cs typeface="+mj-cs"/>
        </a:defRPr>
      </a:lvl1pPr>
      <a:lvl2pPr marL="673930" indent="-259204" algn="l" defTabSz="407526" rtl="0" eaLnBrk="0" fontAlgn="base" hangingPunct="0">
        <a:spcBef>
          <a:spcPct val="0"/>
        </a:spcBef>
        <a:spcAft>
          <a:spcPct val="0"/>
        </a:spcAft>
        <a:buClr>
          <a:srgbClr val="000000"/>
        </a:buClr>
        <a:buSzPct val="100000"/>
        <a:buFont typeface="Times New Roman" panose="02020603050405020304" pitchFamily="18" charset="0"/>
        <a:defRPr sz="2993">
          <a:solidFill>
            <a:srgbClr val="811717"/>
          </a:solidFill>
          <a:latin typeface="Century Schoolbook" panose="02040604050505020304" pitchFamily="18" charset="0"/>
          <a:ea typeface="Microsoft YaHei" panose="020B0503020204020204" pitchFamily="34" charset="-122"/>
        </a:defRPr>
      </a:lvl2pPr>
      <a:lvl3pPr marL="1036815" indent="-207363" algn="l" defTabSz="407526" rtl="0" eaLnBrk="0" fontAlgn="base" hangingPunct="0">
        <a:spcBef>
          <a:spcPct val="0"/>
        </a:spcBef>
        <a:spcAft>
          <a:spcPct val="0"/>
        </a:spcAft>
        <a:buClr>
          <a:srgbClr val="000000"/>
        </a:buClr>
        <a:buSzPct val="100000"/>
        <a:buFont typeface="Times New Roman" panose="02020603050405020304" pitchFamily="18" charset="0"/>
        <a:defRPr sz="2993">
          <a:solidFill>
            <a:srgbClr val="811717"/>
          </a:solidFill>
          <a:latin typeface="Century Schoolbook" panose="02040604050505020304" pitchFamily="18" charset="0"/>
          <a:ea typeface="Microsoft YaHei" panose="020B0503020204020204" pitchFamily="34" charset="-122"/>
        </a:defRPr>
      </a:lvl3pPr>
      <a:lvl4pPr marL="1451541" indent="-207363" algn="l" defTabSz="407526" rtl="0" eaLnBrk="0" fontAlgn="base" hangingPunct="0">
        <a:spcBef>
          <a:spcPct val="0"/>
        </a:spcBef>
        <a:spcAft>
          <a:spcPct val="0"/>
        </a:spcAft>
        <a:buClr>
          <a:srgbClr val="000000"/>
        </a:buClr>
        <a:buSzPct val="100000"/>
        <a:buFont typeface="Times New Roman" panose="02020603050405020304" pitchFamily="18" charset="0"/>
        <a:defRPr sz="2993">
          <a:solidFill>
            <a:srgbClr val="811717"/>
          </a:solidFill>
          <a:latin typeface="Century Schoolbook" panose="02040604050505020304" pitchFamily="18" charset="0"/>
          <a:ea typeface="Microsoft YaHei" panose="020B0503020204020204" pitchFamily="34" charset="-122"/>
        </a:defRPr>
      </a:lvl4pPr>
      <a:lvl5pPr marL="1866268" indent="-207363" algn="l" defTabSz="407526" rtl="0" eaLnBrk="0" fontAlgn="base" hangingPunct="0">
        <a:spcBef>
          <a:spcPct val="0"/>
        </a:spcBef>
        <a:spcAft>
          <a:spcPct val="0"/>
        </a:spcAft>
        <a:buClr>
          <a:srgbClr val="000000"/>
        </a:buClr>
        <a:buSzPct val="100000"/>
        <a:buFont typeface="Times New Roman" panose="02020603050405020304" pitchFamily="18" charset="0"/>
        <a:defRPr sz="2993">
          <a:solidFill>
            <a:srgbClr val="811717"/>
          </a:solidFill>
          <a:latin typeface="Century Schoolbook" panose="02040604050505020304" pitchFamily="18" charset="0"/>
          <a:ea typeface="Microsoft YaHei" panose="020B0503020204020204" pitchFamily="34" charset="-122"/>
        </a:defRPr>
      </a:lvl5pPr>
      <a:lvl6pPr marL="2280994" indent="-207363" algn="l" defTabSz="407526" rtl="0" eaLnBrk="0" fontAlgn="base" hangingPunct="0">
        <a:spcBef>
          <a:spcPct val="0"/>
        </a:spcBef>
        <a:spcAft>
          <a:spcPct val="0"/>
        </a:spcAft>
        <a:buClr>
          <a:srgbClr val="000000"/>
        </a:buClr>
        <a:buSzPct val="100000"/>
        <a:buFont typeface="Times New Roman" panose="02020603050405020304" pitchFamily="18" charset="0"/>
        <a:defRPr sz="2993">
          <a:solidFill>
            <a:srgbClr val="811717"/>
          </a:solidFill>
          <a:latin typeface="Century Schoolbook" panose="02040604050505020304" pitchFamily="18" charset="0"/>
          <a:ea typeface="Microsoft YaHei" panose="020B0503020204020204" pitchFamily="34" charset="-122"/>
        </a:defRPr>
      </a:lvl6pPr>
      <a:lvl7pPr marL="2695720" indent="-207363" algn="l" defTabSz="407526" rtl="0" eaLnBrk="0" fontAlgn="base" hangingPunct="0">
        <a:spcBef>
          <a:spcPct val="0"/>
        </a:spcBef>
        <a:spcAft>
          <a:spcPct val="0"/>
        </a:spcAft>
        <a:buClr>
          <a:srgbClr val="000000"/>
        </a:buClr>
        <a:buSzPct val="100000"/>
        <a:buFont typeface="Times New Roman" panose="02020603050405020304" pitchFamily="18" charset="0"/>
        <a:defRPr sz="2993">
          <a:solidFill>
            <a:srgbClr val="811717"/>
          </a:solidFill>
          <a:latin typeface="Century Schoolbook" panose="02040604050505020304" pitchFamily="18" charset="0"/>
          <a:ea typeface="Microsoft YaHei" panose="020B0503020204020204" pitchFamily="34" charset="-122"/>
        </a:defRPr>
      </a:lvl7pPr>
      <a:lvl8pPr marL="3110446" indent="-207363" algn="l" defTabSz="407526" rtl="0" eaLnBrk="0" fontAlgn="base" hangingPunct="0">
        <a:spcBef>
          <a:spcPct val="0"/>
        </a:spcBef>
        <a:spcAft>
          <a:spcPct val="0"/>
        </a:spcAft>
        <a:buClr>
          <a:srgbClr val="000000"/>
        </a:buClr>
        <a:buSzPct val="100000"/>
        <a:buFont typeface="Times New Roman" panose="02020603050405020304" pitchFamily="18" charset="0"/>
        <a:defRPr sz="2993">
          <a:solidFill>
            <a:srgbClr val="811717"/>
          </a:solidFill>
          <a:latin typeface="Century Schoolbook" panose="02040604050505020304" pitchFamily="18" charset="0"/>
          <a:ea typeface="Microsoft YaHei" panose="020B0503020204020204" pitchFamily="34" charset="-122"/>
        </a:defRPr>
      </a:lvl8pPr>
      <a:lvl9pPr marL="3525172" indent="-207363" algn="l" defTabSz="407526" rtl="0" eaLnBrk="0" fontAlgn="base" hangingPunct="0">
        <a:spcBef>
          <a:spcPct val="0"/>
        </a:spcBef>
        <a:spcAft>
          <a:spcPct val="0"/>
        </a:spcAft>
        <a:buClr>
          <a:srgbClr val="000000"/>
        </a:buClr>
        <a:buSzPct val="100000"/>
        <a:buFont typeface="Times New Roman" panose="02020603050405020304" pitchFamily="18" charset="0"/>
        <a:defRPr sz="2993">
          <a:solidFill>
            <a:srgbClr val="811717"/>
          </a:solidFill>
          <a:latin typeface="Century Schoolbook" panose="02040604050505020304" pitchFamily="18" charset="0"/>
          <a:ea typeface="Microsoft YaHei" panose="020B0503020204020204" pitchFamily="34" charset="-122"/>
        </a:defRPr>
      </a:lvl9pPr>
    </p:titleStyle>
    <p:bodyStyle>
      <a:lvl1pPr marL="311045" indent="-311045" algn="l" defTabSz="407526" rtl="0" eaLnBrk="0" fontAlgn="base" hangingPunct="0">
        <a:spcBef>
          <a:spcPts val="601"/>
        </a:spcBef>
        <a:spcAft>
          <a:spcPct val="0"/>
        </a:spcAft>
        <a:buClr>
          <a:srgbClr val="000000"/>
        </a:buClr>
        <a:buSzPct val="100000"/>
        <a:buFont typeface="Times New Roman" panose="02020603050405020304" pitchFamily="18" charset="0"/>
        <a:defRPr sz="2449" b="1" i="1" u="sng" kern="1200">
          <a:solidFill>
            <a:srgbClr val="811717"/>
          </a:solidFill>
          <a:latin typeface="+mn-lt"/>
          <a:ea typeface="+mn-ea"/>
          <a:cs typeface="+mn-cs"/>
        </a:defRPr>
      </a:lvl1pPr>
      <a:lvl2pPr marL="673930" indent="-259204" algn="l" defTabSz="407526" rtl="0" eaLnBrk="0" fontAlgn="base" hangingPunct="0">
        <a:spcBef>
          <a:spcPts val="522"/>
        </a:spcBef>
        <a:spcAft>
          <a:spcPct val="0"/>
        </a:spcAft>
        <a:buClr>
          <a:srgbClr val="000000"/>
        </a:buClr>
        <a:buSzPct val="100000"/>
        <a:buFont typeface="Times New Roman" panose="02020603050405020304" pitchFamily="18" charset="0"/>
        <a:defRPr sz="2086" kern="1200">
          <a:solidFill>
            <a:srgbClr val="811717"/>
          </a:solidFill>
          <a:latin typeface="+mj-lt"/>
          <a:ea typeface="+mn-ea"/>
          <a:cs typeface="+mn-cs"/>
        </a:defRPr>
      </a:lvl2pPr>
      <a:lvl3pPr marL="1036815" indent="-207363" algn="l" defTabSz="407526" rtl="0" eaLnBrk="0" fontAlgn="base" hangingPunct="0">
        <a:spcBef>
          <a:spcPts val="454"/>
        </a:spcBef>
        <a:spcAft>
          <a:spcPct val="0"/>
        </a:spcAft>
        <a:buClr>
          <a:srgbClr val="000000"/>
        </a:buClr>
        <a:buSzPct val="100000"/>
        <a:buFont typeface="Times New Roman" panose="02020603050405020304" pitchFamily="18" charset="0"/>
        <a:defRPr sz="1814" kern="1200">
          <a:solidFill>
            <a:srgbClr val="811717"/>
          </a:solidFill>
          <a:latin typeface="+mj-lt"/>
          <a:ea typeface="+mn-ea"/>
          <a:cs typeface="+mn-cs"/>
        </a:defRPr>
      </a:lvl3pPr>
      <a:lvl4pPr marL="1451541" indent="-207363" algn="l" defTabSz="407526" rtl="0" eaLnBrk="0" fontAlgn="base" hangingPunct="0">
        <a:spcBef>
          <a:spcPts val="454"/>
        </a:spcBef>
        <a:spcAft>
          <a:spcPct val="0"/>
        </a:spcAft>
        <a:buClr>
          <a:srgbClr val="000000"/>
        </a:buClr>
        <a:buSzPct val="100000"/>
        <a:buFont typeface="Times New Roman" panose="02020603050405020304" pitchFamily="18" charset="0"/>
        <a:defRPr sz="1814" kern="1200">
          <a:solidFill>
            <a:srgbClr val="811717"/>
          </a:solidFill>
          <a:latin typeface="+mj-lt"/>
          <a:ea typeface="+mn-ea"/>
          <a:cs typeface="+mn-cs"/>
        </a:defRPr>
      </a:lvl4pPr>
      <a:lvl5pPr marL="1866268" indent="-207363" algn="l" defTabSz="407526" rtl="0" eaLnBrk="0" fontAlgn="base" hangingPunct="0">
        <a:spcBef>
          <a:spcPts val="397"/>
        </a:spcBef>
        <a:spcAft>
          <a:spcPct val="0"/>
        </a:spcAft>
        <a:buClr>
          <a:srgbClr val="000000"/>
        </a:buClr>
        <a:buSzPct val="100000"/>
        <a:buFont typeface="Times New Roman" panose="02020603050405020304" pitchFamily="18" charset="0"/>
        <a:defRPr kern="1200">
          <a:solidFill>
            <a:srgbClr val="811717"/>
          </a:solidFill>
          <a:latin typeface="+mj-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pt-BR"/>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pt-BR"/>
              <a:t>Clique para editar o título mestre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pt-BR"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pt-BR"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DABDD77-41C4-4C4D-92B4-9CA0DF34608F}" type="slidenum">
              <a:rPr lang="pt-BR" smtClean="0"/>
              <a:t>‹nº›</a:t>
            </a:fld>
            <a:endParaRPr lang="pt-BR"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39877"/>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6"/>
            <a:ext cx="3401019" cy="2949575"/>
            <a:chOff x="0" y="2458"/>
            <a:chExt cx="2142" cy="1858"/>
          </a:xfrm>
        </p:grpSpPr>
        <p:sp>
          <p:nvSpPr>
            <p:cNvPr id="78233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latin typeface="Arial" charset="0"/>
                <a:cs typeface="Arial" charset="0"/>
              </a:endParaRPr>
            </a:p>
          </p:txBody>
        </p:sp>
        <p:sp>
          <p:nvSpPr>
            <p:cNvPr id="78234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pt-BR" sz="1365" dirty="0">
                <a:latin typeface="Arial" charset="0"/>
                <a:cs typeface="Arial" charset="0"/>
              </a:endParaRPr>
            </a:p>
          </p:txBody>
        </p:sp>
        <p:sp>
          <p:nvSpPr>
            <p:cNvPr id="78234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latin typeface="Arial" charset="0"/>
                <a:cs typeface="Arial" charset="0"/>
              </a:endParaRPr>
            </a:p>
          </p:txBody>
        </p:sp>
        <p:sp>
          <p:nvSpPr>
            <p:cNvPr id="78234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latin typeface="Arial" charset="0"/>
                <a:cs typeface="Arial"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p>
          </p:txBody>
        </p:sp>
      </p:grpSp>
      <p:sp>
        <p:nvSpPr>
          <p:cNvPr id="782346" name="Rectangle 10"/>
          <p:cNvSpPr>
            <a:spLocks noGrp="1" noChangeArrowheads="1"/>
          </p:cNvSpPr>
          <p:nvPr>
            <p:ph type="title"/>
          </p:nvPr>
        </p:nvSpPr>
        <p:spPr bwMode="auto">
          <a:xfrm>
            <a:off x="457321" y="277814"/>
            <a:ext cx="8229359"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a:t>Clique para editar o estilo do título mestre</a:t>
            </a:r>
          </a:p>
        </p:txBody>
      </p:sp>
      <p:sp>
        <p:nvSpPr>
          <p:cNvPr id="782347" name="Rectangle 11"/>
          <p:cNvSpPr>
            <a:spLocks noGrp="1" noChangeArrowheads="1"/>
          </p:cNvSpPr>
          <p:nvPr>
            <p:ph type="body" idx="1"/>
          </p:nvPr>
        </p:nvSpPr>
        <p:spPr bwMode="auto">
          <a:xfrm>
            <a:off x="457321" y="1600201"/>
            <a:ext cx="8229359"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82348" name="Rectangle 12"/>
          <p:cNvSpPr>
            <a:spLocks noGrp="1" noChangeArrowheads="1"/>
          </p:cNvSpPr>
          <p:nvPr>
            <p:ph type="dt" sz="half" idx="2"/>
          </p:nvPr>
        </p:nvSpPr>
        <p:spPr bwMode="auto">
          <a:xfrm>
            <a:off x="457320" y="6248400"/>
            <a:ext cx="2133761"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758">
                <a:effectLst>
                  <a:outerShdw blurRad="38100" dist="38100" dir="2700000" algn="tl">
                    <a:srgbClr val="010199"/>
                  </a:outerShdw>
                </a:effectLst>
                <a:latin typeface="Arial" charset="0"/>
                <a:cs typeface="Arial" charset="0"/>
              </a:defRPr>
            </a:lvl1pPr>
          </a:lstStyle>
          <a:p>
            <a:pPr>
              <a:defRPr/>
            </a:pPr>
            <a:endParaRPr lang="pt-BR" dirty="0"/>
          </a:p>
        </p:txBody>
      </p:sp>
      <p:sp>
        <p:nvSpPr>
          <p:cNvPr id="782349" name="Rectangle 13"/>
          <p:cNvSpPr>
            <a:spLocks noGrp="1" noChangeArrowheads="1"/>
          </p:cNvSpPr>
          <p:nvPr>
            <p:ph type="ftr" sz="quarter" idx="3"/>
          </p:nvPr>
        </p:nvSpPr>
        <p:spPr bwMode="auto">
          <a:xfrm>
            <a:off x="3124220" y="6248400"/>
            <a:ext cx="289556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758">
                <a:effectLst>
                  <a:outerShdw blurRad="38100" dist="38100" dir="2700000" algn="tl">
                    <a:srgbClr val="010199"/>
                  </a:outerShdw>
                </a:effectLst>
                <a:latin typeface="Arial" charset="0"/>
                <a:cs typeface="Arial" charset="0"/>
              </a:defRPr>
            </a:lvl1pPr>
          </a:lstStyle>
          <a:p>
            <a:pPr>
              <a:defRPr/>
            </a:pPr>
            <a:endParaRPr lang="pt-BR" dirty="0"/>
          </a:p>
        </p:txBody>
      </p:sp>
      <p:sp>
        <p:nvSpPr>
          <p:cNvPr id="782350" name="Rectangle 14"/>
          <p:cNvSpPr>
            <a:spLocks noGrp="1" noChangeArrowheads="1"/>
          </p:cNvSpPr>
          <p:nvPr>
            <p:ph type="sldNum" sz="quarter" idx="4"/>
          </p:nvPr>
        </p:nvSpPr>
        <p:spPr bwMode="auto">
          <a:xfrm>
            <a:off x="6552920" y="6248400"/>
            <a:ext cx="213376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58">
                <a:effectLst>
                  <a:outerShdw blurRad="38100" dist="38100" dir="2700000" algn="tl">
                    <a:srgbClr val="010199"/>
                  </a:outerShdw>
                </a:effectLst>
              </a:defRPr>
            </a:lvl1pPr>
          </a:lstStyle>
          <a:p>
            <a:fld id="{238EC425-1B35-4953-8CE1-51C14FE9DFEE}" type="slidenum">
              <a:rPr lang="pt-BR" altLang="pt-BR"/>
              <a:pPr/>
              <a:t>‹nº›</a:t>
            </a:fld>
            <a:endParaRPr lang="pt-BR" altLang="pt-BR" dirty="0"/>
          </a:p>
        </p:txBody>
      </p:sp>
    </p:spTree>
    <p:extLst>
      <p:ext uri="{BB962C8B-B14F-4D97-AF65-F5344CB8AC3E}">
        <p14:creationId xmlns:p14="http://schemas.microsoft.com/office/powerpoint/2010/main" val="2425389892"/>
      </p:ext>
    </p:extLst>
  </p:cSld>
  <p:clrMap bg1="dk2" tx1="lt1" bg2="dk1" tx2="lt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hf sldNum="0" hdr="0" ftr="0" dt="0"/>
  <p:txStyles>
    <p:titleStyle>
      <a:lvl1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2pPr>
      <a:lvl3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3pPr>
      <a:lvl4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4pPr>
      <a:lvl5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5pPr>
      <a:lvl6pPr marL="346603" algn="ctr" rtl="0" fontAlgn="base">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6pPr>
      <a:lvl7pPr marL="693207" algn="ctr" rtl="0" fontAlgn="base">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7pPr>
      <a:lvl8pPr marL="1039810" algn="ctr" rtl="0" fontAlgn="base">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8pPr>
      <a:lvl9pPr marL="1386413" algn="ctr" rtl="0" fontAlgn="base">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9pPr>
    </p:titleStyle>
    <p:bodyStyle>
      <a:lvl1pPr marL="259952" indent="-259952" algn="l" rtl="0" eaLnBrk="0" fontAlgn="base" hangingPunct="0">
        <a:spcBef>
          <a:spcPct val="20000"/>
        </a:spcBef>
        <a:spcAft>
          <a:spcPct val="0"/>
        </a:spcAft>
        <a:buClr>
          <a:schemeClr val="hlink"/>
        </a:buClr>
        <a:buSzPct val="75000"/>
        <a:buFont typeface="Wingdings" panose="05000000000000000000" pitchFamily="2" charset="2"/>
        <a:buChar char="l"/>
        <a:defRPr sz="2426">
          <a:solidFill>
            <a:schemeClr val="tx1"/>
          </a:solidFill>
          <a:effectLst>
            <a:outerShdw blurRad="38100" dist="38100" dir="2700000" algn="tl">
              <a:srgbClr val="010199"/>
            </a:outerShdw>
          </a:effectLst>
          <a:latin typeface="+mn-lt"/>
          <a:ea typeface="+mn-ea"/>
          <a:cs typeface="+mn-cs"/>
        </a:defRPr>
      </a:lvl1pPr>
      <a:lvl2pPr marL="563230" indent="-216627" algn="l" rtl="0" eaLnBrk="0" fontAlgn="base" hangingPunct="0">
        <a:spcBef>
          <a:spcPct val="20000"/>
        </a:spcBef>
        <a:spcAft>
          <a:spcPct val="0"/>
        </a:spcAft>
        <a:buClr>
          <a:schemeClr val="tx2"/>
        </a:buClr>
        <a:buSzPct val="75000"/>
        <a:buFont typeface="Wingdings" panose="05000000000000000000" pitchFamily="2" charset="2"/>
        <a:buChar char="l"/>
        <a:defRPr sz="2123">
          <a:solidFill>
            <a:schemeClr val="tx1"/>
          </a:solidFill>
          <a:effectLst>
            <a:outerShdw blurRad="38100" dist="38100" dir="2700000" algn="tl">
              <a:srgbClr val="010199"/>
            </a:outerShdw>
          </a:effectLst>
          <a:latin typeface="+mn-lt"/>
          <a:cs typeface="+mn-cs"/>
        </a:defRPr>
      </a:lvl2pPr>
      <a:lvl3pPr marL="866508" indent="-173302" algn="l" rtl="0" eaLnBrk="0" fontAlgn="base" hangingPunct="0">
        <a:spcBef>
          <a:spcPct val="20000"/>
        </a:spcBef>
        <a:spcAft>
          <a:spcPct val="0"/>
        </a:spcAft>
        <a:buClr>
          <a:schemeClr val="accent2"/>
        </a:buClr>
        <a:buSzPct val="75000"/>
        <a:buFont typeface="Wingdings" panose="05000000000000000000" pitchFamily="2" charset="2"/>
        <a:buChar char="l"/>
        <a:defRPr sz="1819">
          <a:solidFill>
            <a:schemeClr val="tx1"/>
          </a:solidFill>
          <a:effectLst>
            <a:outerShdw blurRad="38100" dist="38100" dir="2700000" algn="tl">
              <a:srgbClr val="010199"/>
            </a:outerShdw>
          </a:effectLst>
          <a:latin typeface="+mn-lt"/>
          <a:cs typeface="+mn-cs"/>
        </a:defRPr>
      </a:lvl3pPr>
      <a:lvl4pPr marL="1213112" indent="-173302" algn="l" rtl="0" eaLnBrk="0" fontAlgn="base" hangingPunct="0">
        <a:spcBef>
          <a:spcPct val="20000"/>
        </a:spcBef>
        <a:spcAft>
          <a:spcPct val="0"/>
        </a:spcAft>
        <a:buClr>
          <a:schemeClr val="folHlink"/>
        </a:buClr>
        <a:buSzPct val="75000"/>
        <a:buFont typeface="Wingdings" panose="05000000000000000000" pitchFamily="2" charset="2"/>
        <a:buChar char="l"/>
        <a:defRPr sz="1516">
          <a:solidFill>
            <a:schemeClr val="tx1"/>
          </a:solidFill>
          <a:effectLst>
            <a:outerShdw blurRad="38100" dist="38100" dir="2700000" algn="tl">
              <a:srgbClr val="010199"/>
            </a:outerShdw>
          </a:effectLst>
          <a:latin typeface="+mn-lt"/>
          <a:cs typeface="+mn-cs"/>
        </a:defRPr>
      </a:lvl4pPr>
      <a:lvl5pPr marL="1559715" indent="-173302" algn="l" rtl="0" eaLnBrk="0" fontAlgn="base" hangingPunct="0">
        <a:spcBef>
          <a:spcPct val="20000"/>
        </a:spcBef>
        <a:spcAft>
          <a:spcPct val="0"/>
        </a:spcAft>
        <a:buClr>
          <a:schemeClr val="tx1"/>
        </a:buClr>
        <a:buSzPct val="75000"/>
        <a:buFont typeface="Wingdings" panose="05000000000000000000" pitchFamily="2" charset="2"/>
        <a:buChar char="l"/>
        <a:defRPr sz="1516">
          <a:solidFill>
            <a:schemeClr val="tx1"/>
          </a:solidFill>
          <a:effectLst>
            <a:outerShdw blurRad="38100" dist="38100" dir="2700000" algn="tl">
              <a:srgbClr val="010199"/>
            </a:outerShdw>
          </a:effectLst>
          <a:latin typeface="+mn-lt"/>
          <a:cs typeface="+mn-cs"/>
        </a:defRPr>
      </a:lvl5pPr>
      <a:lvl6pPr marL="1906318" indent="-173302" algn="l" rtl="0" fontAlgn="base">
        <a:spcBef>
          <a:spcPct val="20000"/>
        </a:spcBef>
        <a:spcAft>
          <a:spcPct val="0"/>
        </a:spcAft>
        <a:buClr>
          <a:schemeClr val="tx1"/>
        </a:buClr>
        <a:buSzPct val="75000"/>
        <a:buFont typeface="Wingdings" pitchFamily="2" charset="2"/>
        <a:buChar char="l"/>
        <a:defRPr sz="1516">
          <a:solidFill>
            <a:schemeClr val="tx1"/>
          </a:solidFill>
          <a:effectLst>
            <a:outerShdw blurRad="38100" dist="38100" dir="2700000" algn="tl">
              <a:srgbClr val="010199"/>
            </a:outerShdw>
          </a:effectLst>
          <a:latin typeface="+mn-lt"/>
          <a:cs typeface="+mn-cs"/>
        </a:defRPr>
      </a:lvl6pPr>
      <a:lvl7pPr marL="2252922" indent="-173302" algn="l" rtl="0" fontAlgn="base">
        <a:spcBef>
          <a:spcPct val="20000"/>
        </a:spcBef>
        <a:spcAft>
          <a:spcPct val="0"/>
        </a:spcAft>
        <a:buClr>
          <a:schemeClr val="tx1"/>
        </a:buClr>
        <a:buSzPct val="75000"/>
        <a:buFont typeface="Wingdings" pitchFamily="2" charset="2"/>
        <a:buChar char="l"/>
        <a:defRPr sz="1516">
          <a:solidFill>
            <a:schemeClr val="tx1"/>
          </a:solidFill>
          <a:effectLst>
            <a:outerShdw blurRad="38100" dist="38100" dir="2700000" algn="tl">
              <a:srgbClr val="010199"/>
            </a:outerShdw>
          </a:effectLst>
          <a:latin typeface="+mn-lt"/>
          <a:cs typeface="+mn-cs"/>
        </a:defRPr>
      </a:lvl7pPr>
      <a:lvl8pPr marL="2599525" indent="-173302" algn="l" rtl="0" fontAlgn="base">
        <a:spcBef>
          <a:spcPct val="20000"/>
        </a:spcBef>
        <a:spcAft>
          <a:spcPct val="0"/>
        </a:spcAft>
        <a:buClr>
          <a:schemeClr val="tx1"/>
        </a:buClr>
        <a:buSzPct val="75000"/>
        <a:buFont typeface="Wingdings" pitchFamily="2" charset="2"/>
        <a:buChar char="l"/>
        <a:defRPr sz="1516">
          <a:solidFill>
            <a:schemeClr val="tx1"/>
          </a:solidFill>
          <a:effectLst>
            <a:outerShdw blurRad="38100" dist="38100" dir="2700000" algn="tl">
              <a:srgbClr val="010199"/>
            </a:outerShdw>
          </a:effectLst>
          <a:latin typeface="+mn-lt"/>
          <a:cs typeface="+mn-cs"/>
        </a:defRPr>
      </a:lvl8pPr>
      <a:lvl9pPr marL="2946128" indent="-173302" algn="l" rtl="0" fontAlgn="base">
        <a:spcBef>
          <a:spcPct val="20000"/>
        </a:spcBef>
        <a:spcAft>
          <a:spcPct val="0"/>
        </a:spcAft>
        <a:buClr>
          <a:schemeClr val="tx1"/>
        </a:buClr>
        <a:buSzPct val="75000"/>
        <a:buFont typeface="Wingdings" pitchFamily="2" charset="2"/>
        <a:buChar char="l"/>
        <a:defRPr sz="1516">
          <a:solidFill>
            <a:schemeClr val="tx1"/>
          </a:solidFill>
          <a:effectLst>
            <a:outerShdw blurRad="38100" dist="38100" dir="2700000" algn="tl">
              <a:srgbClr val="010199"/>
            </a:outerShdw>
          </a:effectLst>
          <a:latin typeface="+mn-lt"/>
          <a:cs typeface="+mn-cs"/>
        </a:defRPr>
      </a:lvl9pPr>
    </p:bodyStyle>
    <p:otherStyle>
      <a:defPPr>
        <a:defRPr lang="pt-BR"/>
      </a:defPPr>
      <a:lvl1pPr marL="0" algn="l" defTabSz="693207" rtl="0" eaLnBrk="1" latinLnBrk="0" hangingPunct="1">
        <a:defRPr sz="1365" kern="1200">
          <a:solidFill>
            <a:schemeClr val="tx1"/>
          </a:solidFill>
          <a:latin typeface="+mn-lt"/>
          <a:ea typeface="+mn-ea"/>
          <a:cs typeface="+mn-cs"/>
        </a:defRPr>
      </a:lvl1pPr>
      <a:lvl2pPr marL="346603" algn="l" defTabSz="693207" rtl="0" eaLnBrk="1" latinLnBrk="0" hangingPunct="1">
        <a:defRPr sz="1365" kern="1200">
          <a:solidFill>
            <a:schemeClr val="tx1"/>
          </a:solidFill>
          <a:latin typeface="+mn-lt"/>
          <a:ea typeface="+mn-ea"/>
          <a:cs typeface="+mn-cs"/>
        </a:defRPr>
      </a:lvl2pPr>
      <a:lvl3pPr marL="693207" algn="l" defTabSz="693207" rtl="0" eaLnBrk="1" latinLnBrk="0" hangingPunct="1">
        <a:defRPr sz="1365" kern="1200">
          <a:solidFill>
            <a:schemeClr val="tx1"/>
          </a:solidFill>
          <a:latin typeface="+mn-lt"/>
          <a:ea typeface="+mn-ea"/>
          <a:cs typeface="+mn-cs"/>
        </a:defRPr>
      </a:lvl3pPr>
      <a:lvl4pPr marL="1039810" algn="l" defTabSz="693207" rtl="0" eaLnBrk="1" latinLnBrk="0" hangingPunct="1">
        <a:defRPr sz="1365" kern="1200">
          <a:solidFill>
            <a:schemeClr val="tx1"/>
          </a:solidFill>
          <a:latin typeface="+mn-lt"/>
          <a:ea typeface="+mn-ea"/>
          <a:cs typeface="+mn-cs"/>
        </a:defRPr>
      </a:lvl4pPr>
      <a:lvl5pPr marL="1386413" algn="l" defTabSz="693207" rtl="0" eaLnBrk="1" latinLnBrk="0" hangingPunct="1">
        <a:defRPr sz="1365" kern="1200">
          <a:solidFill>
            <a:schemeClr val="tx1"/>
          </a:solidFill>
          <a:latin typeface="+mn-lt"/>
          <a:ea typeface="+mn-ea"/>
          <a:cs typeface="+mn-cs"/>
        </a:defRPr>
      </a:lvl5pPr>
      <a:lvl6pPr marL="1733017" algn="l" defTabSz="693207" rtl="0" eaLnBrk="1" latinLnBrk="0" hangingPunct="1">
        <a:defRPr sz="1365" kern="1200">
          <a:solidFill>
            <a:schemeClr val="tx1"/>
          </a:solidFill>
          <a:latin typeface="+mn-lt"/>
          <a:ea typeface="+mn-ea"/>
          <a:cs typeface="+mn-cs"/>
        </a:defRPr>
      </a:lvl6pPr>
      <a:lvl7pPr marL="2079620" algn="l" defTabSz="693207" rtl="0" eaLnBrk="1" latinLnBrk="0" hangingPunct="1">
        <a:defRPr sz="1365" kern="1200">
          <a:solidFill>
            <a:schemeClr val="tx1"/>
          </a:solidFill>
          <a:latin typeface="+mn-lt"/>
          <a:ea typeface="+mn-ea"/>
          <a:cs typeface="+mn-cs"/>
        </a:defRPr>
      </a:lvl7pPr>
      <a:lvl8pPr marL="2426223" algn="l" defTabSz="693207" rtl="0" eaLnBrk="1" latinLnBrk="0" hangingPunct="1">
        <a:defRPr sz="1365" kern="1200">
          <a:solidFill>
            <a:schemeClr val="tx1"/>
          </a:solidFill>
          <a:latin typeface="+mn-lt"/>
          <a:ea typeface="+mn-ea"/>
          <a:cs typeface="+mn-cs"/>
        </a:defRPr>
      </a:lvl8pPr>
      <a:lvl9pPr marL="2772827" algn="l" defTabSz="693207" rtl="0" eaLnBrk="1" latinLnBrk="0" hangingPunct="1">
        <a:defRPr sz="136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3902076"/>
            <a:ext cx="3401019" cy="2949575"/>
            <a:chOff x="0" y="2458"/>
            <a:chExt cx="2142" cy="1858"/>
          </a:xfrm>
        </p:grpSpPr>
        <p:sp>
          <p:nvSpPr>
            <p:cNvPr id="78233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solidFill>
                  <a:srgbClr val="FFFFFF"/>
                </a:solidFill>
                <a:latin typeface="Arial" charset="0"/>
                <a:cs typeface="Arial" charset="0"/>
              </a:endParaRPr>
            </a:p>
          </p:txBody>
        </p:sp>
        <p:sp>
          <p:nvSpPr>
            <p:cNvPr id="78234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pt-BR" sz="1365" dirty="0">
                <a:solidFill>
                  <a:srgbClr val="FFFFFF"/>
                </a:solidFill>
                <a:latin typeface="Arial" charset="0"/>
                <a:cs typeface="Arial" charset="0"/>
              </a:endParaRPr>
            </a:p>
          </p:txBody>
        </p:sp>
        <p:sp>
          <p:nvSpPr>
            <p:cNvPr id="78234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solidFill>
                  <a:srgbClr val="FFFFFF"/>
                </a:solidFill>
                <a:latin typeface="Arial" charset="0"/>
                <a:cs typeface="Arial" charset="0"/>
              </a:endParaRPr>
            </a:p>
          </p:txBody>
        </p:sp>
        <p:sp>
          <p:nvSpPr>
            <p:cNvPr id="78234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solidFill>
                  <a:srgbClr val="FFFFFF"/>
                </a:solidFill>
                <a:latin typeface="Arial" charset="0"/>
                <a:cs typeface="Arial" charset="0"/>
              </a:endParaRPr>
            </a:p>
          </p:txBody>
        </p:sp>
        <p:sp>
          <p:nvSpPr>
            <p:cNvPr id="20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solidFill>
                  <a:srgbClr val="FFFFFF"/>
                </a:solidFill>
              </a:endParaRPr>
            </a:p>
          </p:txBody>
        </p:sp>
        <p:sp>
          <p:nvSpPr>
            <p:cNvPr id="20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solidFill>
                  <a:srgbClr val="FFFFFF"/>
                </a:solidFill>
              </a:endParaRPr>
            </a:p>
          </p:txBody>
        </p:sp>
        <p:sp>
          <p:nvSpPr>
            <p:cNvPr id="20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solidFill>
                  <a:srgbClr val="FFFFFF"/>
                </a:solidFill>
              </a:endParaRPr>
            </a:p>
          </p:txBody>
        </p:sp>
      </p:grpSp>
      <p:sp>
        <p:nvSpPr>
          <p:cNvPr id="782346" name="Rectangle 10"/>
          <p:cNvSpPr>
            <a:spLocks noGrp="1" noChangeArrowheads="1"/>
          </p:cNvSpPr>
          <p:nvPr>
            <p:ph type="title"/>
          </p:nvPr>
        </p:nvSpPr>
        <p:spPr bwMode="auto">
          <a:xfrm>
            <a:off x="457321" y="277814"/>
            <a:ext cx="8229359"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a:t>Clique para editar o estilo do título mestre</a:t>
            </a:r>
          </a:p>
        </p:txBody>
      </p:sp>
      <p:sp>
        <p:nvSpPr>
          <p:cNvPr id="782347" name="Rectangle 11"/>
          <p:cNvSpPr>
            <a:spLocks noGrp="1" noChangeArrowheads="1"/>
          </p:cNvSpPr>
          <p:nvPr>
            <p:ph type="body" idx="1"/>
          </p:nvPr>
        </p:nvSpPr>
        <p:spPr bwMode="auto">
          <a:xfrm>
            <a:off x="457321" y="1600201"/>
            <a:ext cx="8229359"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82348" name="Rectangle 12"/>
          <p:cNvSpPr>
            <a:spLocks noGrp="1" noChangeArrowheads="1"/>
          </p:cNvSpPr>
          <p:nvPr>
            <p:ph type="dt" sz="half" idx="2"/>
          </p:nvPr>
        </p:nvSpPr>
        <p:spPr bwMode="auto">
          <a:xfrm>
            <a:off x="457320" y="6248400"/>
            <a:ext cx="2133761"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758">
                <a:solidFill>
                  <a:srgbClr val="FFFFFF"/>
                </a:solidFill>
                <a:effectLst>
                  <a:outerShdw blurRad="38100" dist="38100" dir="2700000" algn="tl">
                    <a:srgbClr val="010199"/>
                  </a:outerShdw>
                </a:effectLst>
                <a:latin typeface="Arial" charset="0"/>
                <a:cs typeface="Arial" charset="0"/>
              </a:defRPr>
            </a:lvl1pPr>
          </a:lstStyle>
          <a:p>
            <a:pPr>
              <a:defRPr/>
            </a:pPr>
            <a:endParaRPr lang="pt-BR" dirty="0"/>
          </a:p>
        </p:txBody>
      </p:sp>
      <p:sp>
        <p:nvSpPr>
          <p:cNvPr id="782349" name="Rectangle 13"/>
          <p:cNvSpPr>
            <a:spLocks noGrp="1" noChangeArrowheads="1"/>
          </p:cNvSpPr>
          <p:nvPr>
            <p:ph type="ftr" sz="quarter" idx="3"/>
          </p:nvPr>
        </p:nvSpPr>
        <p:spPr bwMode="auto">
          <a:xfrm>
            <a:off x="3124220" y="6248400"/>
            <a:ext cx="289556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758">
                <a:solidFill>
                  <a:srgbClr val="FFFFFF"/>
                </a:solidFill>
                <a:effectLst>
                  <a:outerShdw blurRad="38100" dist="38100" dir="2700000" algn="tl">
                    <a:srgbClr val="010199"/>
                  </a:outerShdw>
                </a:effectLst>
                <a:latin typeface="Arial" charset="0"/>
                <a:cs typeface="Arial" charset="0"/>
              </a:defRPr>
            </a:lvl1pPr>
          </a:lstStyle>
          <a:p>
            <a:pPr>
              <a:defRPr/>
            </a:pPr>
            <a:endParaRPr lang="pt-BR" dirty="0"/>
          </a:p>
        </p:txBody>
      </p:sp>
      <p:sp>
        <p:nvSpPr>
          <p:cNvPr id="782350" name="Rectangle 14"/>
          <p:cNvSpPr>
            <a:spLocks noGrp="1" noChangeArrowheads="1"/>
          </p:cNvSpPr>
          <p:nvPr>
            <p:ph type="sldNum" sz="quarter" idx="4"/>
          </p:nvPr>
        </p:nvSpPr>
        <p:spPr bwMode="auto">
          <a:xfrm>
            <a:off x="6552920" y="6248400"/>
            <a:ext cx="213376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58">
                <a:solidFill>
                  <a:srgbClr val="FFFFFF"/>
                </a:solidFill>
                <a:effectLst>
                  <a:outerShdw blurRad="38100" dist="38100" dir="2700000" algn="tl">
                    <a:srgbClr val="010199"/>
                  </a:outerShdw>
                </a:effectLst>
              </a:defRPr>
            </a:lvl1pPr>
          </a:lstStyle>
          <a:p>
            <a:fld id="{477F1EAD-948B-4B10-BBF1-A7C373A47275}" type="slidenum">
              <a:rPr lang="pt-BR" altLang="pt-BR"/>
              <a:pPr/>
              <a:t>‹nº›</a:t>
            </a:fld>
            <a:endParaRPr lang="pt-BR" altLang="pt-BR" dirty="0"/>
          </a:p>
        </p:txBody>
      </p:sp>
    </p:spTree>
    <p:extLst>
      <p:ext uri="{BB962C8B-B14F-4D97-AF65-F5344CB8AC3E}">
        <p14:creationId xmlns:p14="http://schemas.microsoft.com/office/powerpoint/2010/main" val="4107823614"/>
      </p:ext>
    </p:extLst>
  </p:cSld>
  <p:clrMap bg1="dk2" tx1="lt1" bg2="dk1"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hf sldNum="0" hdr="0" ftr="0" dt="0"/>
  <p:txStyles>
    <p:titleStyle>
      <a:lvl1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2pPr>
      <a:lvl3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3pPr>
      <a:lvl4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4pPr>
      <a:lvl5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5pPr>
      <a:lvl6pPr marL="346603" algn="ctr" rtl="0" fontAlgn="base">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6pPr>
      <a:lvl7pPr marL="693207" algn="ctr" rtl="0" fontAlgn="base">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7pPr>
      <a:lvl8pPr marL="1039810" algn="ctr" rtl="0" fontAlgn="base">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8pPr>
      <a:lvl9pPr marL="1386413" algn="ctr" rtl="0" fontAlgn="base">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9pPr>
    </p:titleStyle>
    <p:bodyStyle>
      <a:lvl1pPr marL="259952" indent="-259952" algn="l" rtl="0" eaLnBrk="0" fontAlgn="base" hangingPunct="0">
        <a:spcBef>
          <a:spcPct val="20000"/>
        </a:spcBef>
        <a:spcAft>
          <a:spcPct val="0"/>
        </a:spcAft>
        <a:buClr>
          <a:schemeClr val="hlink"/>
        </a:buClr>
        <a:buSzPct val="75000"/>
        <a:buFont typeface="Wingdings" panose="05000000000000000000" pitchFamily="2" charset="2"/>
        <a:buChar char="l"/>
        <a:defRPr sz="2426">
          <a:solidFill>
            <a:schemeClr val="tx1"/>
          </a:solidFill>
          <a:effectLst>
            <a:outerShdw blurRad="38100" dist="38100" dir="2700000" algn="tl">
              <a:srgbClr val="010199"/>
            </a:outerShdw>
          </a:effectLst>
          <a:latin typeface="+mn-lt"/>
          <a:ea typeface="+mn-ea"/>
          <a:cs typeface="+mn-cs"/>
        </a:defRPr>
      </a:lvl1pPr>
      <a:lvl2pPr marL="563230" indent="-216627" algn="l" rtl="0" eaLnBrk="0" fontAlgn="base" hangingPunct="0">
        <a:spcBef>
          <a:spcPct val="20000"/>
        </a:spcBef>
        <a:spcAft>
          <a:spcPct val="0"/>
        </a:spcAft>
        <a:buClr>
          <a:schemeClr val="tx2"/>
        </a:buClr>
        <a:buSzPct val="75000"/>
        <a:buFont typeface="Wingdings" panose="05000000000000000000" pitchFamily="2" charset="2"/>
        <a:buChar char="l"/>
        <a:defRPr sz="2123">
          <a:solidFill>
            <a:schemeClr val="tx1"/>
          </a:solidFill>
          <a:effectLst>
            <a:outerShdw blurRad="38100" dist="38100" dir="2700000" algn="tl">
              <a:srgbClr val="010199"/>
            </a:outerShdw>
          </a:effectLst>
          <a:latin typeface="+mn-lt"/>
          <a:cs typeface="+mn-cs"/>
        </a:defRPr>
      </a:lvl2pPr>
      <a:lvl3pPr marL="866508" indent="-173302" algn="l" rtl="0" eaLnBrk="0" fontAlgn="base" hangingPunct="0">
        <a:spcBef>
          <a:spcPct val="20000"/>
        </a:spcBef>
        <a:spcAft>
          <a:spcPct val="0"/>
        </a:spcAft>
        <a:buClr>
          <a:schemeClr val="accent2"/>
        </a:buClr>
        <a:buSzPct val="75000"/>
        <a:buFont typeface="Wingdings" panose="05000000000000000000" pitchFamily="2" charset="2"/>
        <a:buChar char="l"/>
        <a:defRPr sz="1819">
          <a:solidFill>
            <a:schemeClr val="tx1"/>
          </a:solidFill>
          <a:effectLst>
            <a:outerShdw blurRad="38100" dist="38100" dir="2700000" algn="tl">
              <a:srgbClr val="010199"/>
            </a:outerShdw>
          </a:effectLst>
          <a:latin typeface="+mn-lt"/>
          <a:cs typeface="+mn-cs"/>
        </a:defRPr>
      </a:lvl3pPr>
      <a:lvl4pPr marL="1213112" indent="-173302" algn="l" rtl="0" eaLnBrk="0" fontAlgn="base" hangingPunct="0">
        <a:spcBef>
          <a:spcPct val="20000"/>
        </a:spcBef>
        <a:spcAft>
          <a:spcPct val="0"/>
        </a:spcAft>
        <a:buClr>
          <a:schemeClr val="folHlink"/>
        </a:buClr>
        <a:buSzPct val="75000"/>
        <a:buFont typeface="Wingdings" panose="05000000000000000000" pitchFamily="2" charset="2"/>
        <a:buChar char="l"/>
        <a:defRPr sz="1516">
          <a:solidFill>
            <a:schemeClr val="tx1"/>
          </a:solidFill>
          <a:effectLst>
            <a:outerShdw blurRad="38100" dist="38100" dir="2700000" algn="tl">
              <a:srgbClr val="010199"/>
            </a:outerShdw>
          </a:effectLst>
          <a:latin typeface="+mn-lt"/>
          <a:cs typeface="+mn-cs"/>
        </a:defRPr>
      </a:lvl4pPr>
      <a:lvl5pPr marL="1559715" indent="-173302" algn="l" rtl="0" eaLnBrk="0" fontAlgn="base" hangingPunct="0">
        <a:spcBef>
          <a:spcPct val="20000"/>
        </a:spcBef>
        <a:spcAft>
          <a:spcPct val="0"/>
        </a:spcAft>
        <a:buClr>
          <a:schemeClr val="tx1"/>
        </a:buClr>
        <a:buSzPct val="75000"/>
        <a:buFont typeface="Wingdings" panose="05000000000000000000" pitchFamily="2" charset="2"/>
        <a:buChar char="l"/>
        <a:defRPr sz="1516">
          <a:solidFill>
            <a:schemeClr val="tx1"/>
          </a:solidFill>
          <a:effectLst>
            <a:outerShdw blurRad="38100" dist="38100" dir="2700000" algn="tl">
              <a:srgbClr val="010199"/>
            </a:outerShdw>
          </a:effectLst>
          <a:latin typeface="+mn-lt"/>
          <a:cs typeface="+mn-cs"/>
        </a:defRPr>
      </a:lvl5pPr>
      <a:lvl6pPr marL="1906318" indent="-173302" algn="l" rtl="0" fontAlgn="base">
        <a:spcBef>
          <a:spcPct val="20000"/>
        </a:spcBef>
        <a:spcAft>
          <a:spcPct val="0"/>
        </a:spcAft>
        <a:buClr>
          <a:schemeClr val="tx1"/>
        </a:buClr>
        <a:buSzPct val="75000"/>
        <a:buFont typeface="Wingdings" pitchFamily="2" charset="2"/>
        <a:buChar char="l"/>
        <a:defRPr sz="1516">
          <a:solidFill>
            <a:schemeClr val="tx1"/>
          </a:solidFill>
          <a:effectLst>
            <a:outerShdw blurRad="38100" dist="38100" dir="2700000" algn="tl">
              <a:srgbClr val="010199"/>
            </a:outerShdw>
          </a:effectLst>
          <a:latin typeface="+mn-lt"/>
          <a:cs typeface="+mn-cs"/>
        </a:defRPr>
      </a:lvl6pPr>
      <a:lvl7pPr marL="2252922" indent="-173302" algn="l" rtl="0" fontAlgn="base">
        <a:spcBef>
          <a:spcPct val="20000"/>
        </a:spcBef>
        <a:spcAft>
          <a:spcPct val="0"/>
        </a:spcAft>
        <a:buClr>
          <a:schemeClr val="tx1"/>
        </a:buClr>
        <a:buSzPct val="75000"/>
        <a:buFont typeface="Wingdings" pitchFamily="2" charset="2"/>
        <a:buChar char="l"/>
        <a:defRPr sz="1516">
          <a:solidFill>
            <a:schemeClr val="tx1"/>
          </a:solidFill>
          <a:effectLst>
            <a:outerShdw blurRad="38100" dist="38100" dir="2700000" algn="tl">
              <a:srgbClr val="010199"/>
            </a:outerShdw>
          </a:effectLst>
          <a:latin typeface="+mn-lt"/>
          <a:cs typeface="+mn-cs"/>
        </a:defRPr>
      </a:lvl7pPr>
      <a:lvl8pPr marL="2599525" indent="-173302" algn="l" rtl="0" fontAlgn="base">
        <a:spcBef>
          <a:spcPct val="20000"/>
        </a:spcBef>
        <a:spcAft>
          <a:spcPct val="0"/>
        </a:spcAft>
        <a:buClr>
          <a:schemeClr val="tx1"/>
        </a:buClr>
        <a:buSzPct val="75000"/>
        <a:buFont typeface="Wingdings" pitchFamily="2" charset="2"/>
        <a:buChar char="l"/>
        <a:defRPr sz="1516">
          <a:solidFill>
            <a:schemeClr val="tx1"/>
          </a:solidFill>
          <a:effectLst>
            <a:outerShdw blurRad="38100" dist="38100" dir="2700000" algn="tl">
              <a:srgbClr val="010199"/>
            </a:outerShdw>
          </a:effectLst>
          <a:latin typeface="+mn-lt"/>
          <a:cs typeface="+mn-cs"/>
        </a:defRPr>
      </a:lvl8pPr>
      <a:lvl9pPr marL="2946128" indent="-173302" algn="l" rtl="0" fontAlgn="base">
        <a:spcBef>
          <a:spcPct val="20000"/>
        </a:spcBef>
        <a:spcAft>
          <a:spcPct val="0"/>
        </a:spcAft>
        <a:buClr>
          <a:schemeClr val="tx1"/>
        </a:buClr>
        <a:buSzPct val="75000"/>
        <a:buFont typeface="Wingdings" pitchFamily="2" charset="2"/>
        <a:buChar char="l"/>
        <a:defRPr sz="1516">
          <a:solidFill>
            <a:schemeClr val="tx1"/>
          </a:solidFill>
          <a:effectLst>
            <a:outerShdw blurRad="38100" dist="38100" dir="2700000" algn="tl">
              <a:srgbClr val="010199"/>
            </a:outerShdw>
          </a:effectLst>
          <a:latin typeface="+mn-lt"/>
          <a:cs typeface="+mn-cs"/>
        </a:defRPr>
      </a:lvl9pPr>
    </p:bodyStyle>
    <p:otherStyle>
      <a:defPPr>
        <a:defRPr lang="pt-BR"/>
      </a:defPPr>
      <a:lvl1pPr marL="0" algn="l" defTabSz="693207" rtl="0" eaLnBrk="1" latinLnBrk="0" hangingPunct="1">
        <a:defRPr sz="1365" kern="1200">
          <a:solidFill>
            <a:schemeClr val="tx1"/>
          </a:solidFill>
          <a:latin typeface="+mn-lt"/>
          <a:ea typeface="+mn-ea"/>
          <a:cs typeface="+mn-cs"/>
        </a:defRPr>
      </a:lvl1pPr>
      <a:lvl2pPr marL="346603" algn="l" defTabSz="693207" rtl="0" eaLnBrk="1" latinLnBrk="0" hangingPunct="1">
        <a:defRPr sz="1365" kern="1200">
          <a:solidFill>
            <a:schemeClr val="tx1"/>
          </a:solidFill>
          <a:latin typeface="+mn-lt"/>
          <a:ea typeface="+mn-ea"/>
          <a:cs typeface="+mn-cs"/>
        </a:defRPr>
      </a:lvl2pPr>
      <a:lvl3pPr marL="693207" algn="l" defTabSz="693207" rtl="0" eaLnBrk="1" latinLnBrk="0" hangingPunct="1">
        <a:defRPr sz="1365" kern="1200">
          <a:solidFill>
            <a:schemeClr val="tx1"/>
          </a:solidFill>
          <a:latin typeface="+mn-lt"/>
          <a:ea typeface="+mn-ea"/>
          <a:cs typeface="+mn-cs"/>
        </a:defRPr>
      </a:lvl3pPr>
      <a:lvl4pPr marL="1039810" algn="l" defTabSz="693207" rtl="0" eaLnBrk="1" latinLnBrk="0" hangingPunct="1">
        <a:defRPr sz="1365" kern="1200">
          <a:solidFill>
            <a:schemeClr val="tx1"/>
          </a:solidFill>
          <a:latin typeface="+mn-lt"/>
          <a:ea typeface="+mn-ea"/>
          <a:cs typeface="+mn-cs"/>
        </a:defRPr>
      </a:lvl4pPr>
      <a:lvl5pPr marL="1386413" algn="l" defTabSz="693207" rtl="0" eaLnBrk="1" latinLnBrk="0" hangingPunct="1">
        <a:defRPr sz="1365" kern="1200">
          <a:solidFill>
            <a:schemeClr val="tx1"/>
          </a:solidFill>
          <a:latin typeface="+mn-lt"/>
          <a:ea typeface="+mn-ea"/>
          <a:cs typeface="+mn-cs"/>
        </a:defRPr>
      </a:lvl5pPr>
      <a:lvl6pPr marL="1733017" algn="l" defTabSz="693207" rtl="0" eaLnBrk="1" latinLnBrk="0" hangingPunct="1">
        <a:defRPr sz="1365" kern="1200">
          <a:solidFill>
            <a:schemeClr val="tx1"/>
          </a:solidFill>
          <a:latin typeface="+mn-lt"/>
          <a:ea typeface="+mn-ea"/>
          <a:cs typeface="+mn-cs"/>
        </a:defRPr>
      </a:lvl6pPr>
      <a:lvl7pPr marL="2079620" algn="l" defTabSz="693207" rtl="0" eaLnBrk="1" latinLnBrk="0" hangingPunct="1">
        <a:defRPr sz="1365" kern="1200">
          <a:solidFill>
            <a:schemeClr val="tx1"/>
          </a:solidFill>
          <a:latin typeface="+mn-lt"/>
          <a:ea typeface="+mn-ea"/>
          <a:cs typeface="+mn-cs"/>
        </a:defRPr>
      </a:lvl7pPr>
      <a:lvl8pPr marL="2426223" algn="l" defTabSz="693207" rtl="0" eaLnBrk="1" latinLnBrk="0" hangingPunct="1">
        <a:defRPr sz="1365" kern="1200">
          <a:solidFill>
            <a:schemeClr val="tx1"/>
          </a:solidFill>
          <a:latin typeface="+mn-lt"/>
          <a:ea typeface="+mn-ea"/>
          <a:cs typeface="+mn-cs"/>
        </a:defRPr>
      </a:lvl8pPr>
      <a:lvl9pPr marL="2772827" algn="l" defTabSz="693207" rtl="0" eaLnBrk="1" latinLnBrk="0" hangingPunct="1">
        <a:defRPr sz="136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902076"/>
            <a:ext cx="3401019" cy="2949575"/>
            <a:chOff x="0" y="2458"/>
            <a:chExt cx="2142" cy="1858"/>
          </a:xfrm>
        </p:grpSpPr>
        <p:sp>
          <p:nvSpPr>
            <p:cNvPr id="78233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solidFill>
                  <a:srgbClr val="FFFFFF"/>
                </a:solidFill>
                <a:latin typeface="Arial" charset="0"/>
                <a:cs typeface="Arial" charset="0"/>
              </a:endParaRPr>
            </a:p>
          </p:txBody>
        </p:sp>
        <p:sp>
          <p:nvSpPr>
            <p:cNvPr id="78234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pt-BR" sz="1365" dirty="0">
                <a:solidFill>
                  <a:srgbClr val="FFFFFF"/>
                </a:solidFill>
                <a:latin typeface="Arial" charset="0"/>
                <a:cs typeface="Arial" charset="0"/>
              </a:endParaRPr>
            </a:p>
          </p:txBody>
        </p:sp>
        <p:sp>
          <p:nvSpPr>
            <p:cNvPr id="78234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solidFill>
                  <a:srgbClr val="FFFFFF"/>
                </a:solidFill>
                <a:latin typeface="Arial" charset="0"/>
                <a:cs typeface="Arial" charset="0"/>
              </a:endParaRPr>
            </a:p>
          </p:txBody>
        </p:sp>
        <p:sp>
          <p:nvSpPr>
            <p:cNvPr id="78234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pt-BR" sz="1365" dirty="0">
                <a:solidFill>
                  <a:srgbClr val="FFFFFF"/>
                </a:solidFill>
                <a:latin typeface="Arial" charset="0"/>
                <a:cs typeface="Arial" charset="0"/>
              </a:endParaRPr>
            </a:p>
          </p:txBody>
        </p:sp>
        <p:sp>
          <p:nvSpPr>
            <p:cNvPr id="308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solidFill>
                  <a:srgbClr val="FFFFFF"/>
                </a:solidFill>
              </a:endParaRPr>
            </a:p>
          </p:txBody>
        </p:sp>
        <p:sp>
          <p:nvSpPr>
            <p:cNvPr id="308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solidFill>
                  <a:srgbClr val="FFFFFF"/>
                </a:solidFill>
              </a:endParaRPr>
            </a:p>
          </p:txBody>
        </p:sp>
        <p:sp>
          <p:nvSpPr>
            <p:cNvPr id="308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1365" dirty="0">
                <a:solidFill>
                  <a:srgbClr val="FFFFFF"/>
                </a:solidFill>
              </a:endParaRPr>
            </a:p>
          </p:txBody>
        </p:sp>
      </p:grpSp>
      <p:sp>
        <p:nvSpPr>
          <p:cNvPr id="782346" name="Rectangle 10"/>
          <p:cNvSpPr>
            <a:spLocks noGrp="1" noChangeArrowheads="1"/>
          </p:cNvSpPr>
          <p:nvPr>
            <p:ph type="title"/>
          </p:nvPr>
        </p:nvSpPr>
        <p:spPr bwMode="auto">
          <a:xfrm>
            <a:off x="457321" y="277814"/>
            <a:ext cx="8229359"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a:t>Clique para editar o estilo do título mestre</a:t>
            </a:r>
          </a:p>
        </p:txBody>
      </p:sp>
      <p:sp>
        <p:nvSpPr>
          <p:cNvPr id="782347" name="Rectangle 11"/>
          <p:cNvSpPr>
            <a:spLocks noGrp="1" noChangeArrowheads="1"/>
          </p:cNvSpPr>
          <p:nvPr>
            <p:ph type="body" idx="1"/>
          </p:nvPr>
        </p:nvSpPr>
        <p:spPr bwMode="auto">
          <a:xfrm>
            <a:off x="457321" y="1600201"/>
            <a:ext cx="8229359"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82348" name="Rectangle 12"/>
          <p:cNvSpPr>
            <a:spLocks noGrp="1" noChangeArrowheads="1"/>
          </p:cNvSpPr>
          <p:nvPr>
            <p:ph type="dt" sz="half" idx="2"/>
          </p:nvPr>
        </p:nvSpPr>
        <p:spPr bwMode="auto">
          <a:xfrm>
            <a:off x="457320" y="6248400"/>
            <a:ext cx="2133761"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758">
                <a:solidFill>
                  <a:srgbClr val="FFFFFF"/>
                </a:solidFill>
                <a:effectLst>
                  <a:outerShdw blurRad="38100" dist="38100" dir="2700000" algn="tl">
                    <a:srgbClr val="010199"/>
                  </a:outerShdw>
                </a:effectLst>
                <a:latin typeface="Arial" charset="0"/>
                <a:cs typeface="Arial" charset="0"/>
              </a:defRPr>
            </a:lvl1pPr>
          </a:lstStyle>
          <a:p>
            <a:pPr>
              <a:defRPr/>
            </a:pPr>
            <a:endParaRPr lang="pt-BR" dirty="0"/>
          </a:p>
        </p:txBody>
      </p:sp>
      <p:sp>
        <p:nvSpPr>
          <p:cNvPr id="782349" name="Rectangle 13"/>
          <p:cNvSpPr>
            <a:spLocks noGrp="1" noChangeArrowheads="1"/>
          </p:cNvSpPr>
          <p:nvPr>
            <p:ph type="ftr" sz="quarter" idx="3"/>
          </p:nvPr>
        </p:nvSpPr>
        <p:spPr bwMode="auto">
          <a:xfrm>
            <a:off x="3124220" y="6248400"/>
            <a:ext cx="289556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758">
                <a:solidFill>
                  <a:srgbClr val="FFFFFF"/>
                </a:solidFill>
                <a:effectLst>
                  <a:outerShdw blurRad="38100" dist="38100" dir="2700000" algn="tl">
                    <a:srgbClr val="010199"/>
                  </a:outerShdw>
                </a:effectLst>
                <a:latin typeface="Arial" charset="0"/>
                <a:cs typeface="Arial" charset="0"/>
              </a:defRPr>
            </a:lvl1pPr>
          </a:lstStyle>
          <a:p>
            <a:pPr>
              <a:defRPr/>
            </a:pPr>
            <a:endParaRPr lang="pt-BR" dirty="0"/>
          </a:p>
        </p:txBody>
      </p:sp>
      <p:sp>
        <p:nvSpPr>
          <p:cNvPr id="782350" name="Rectangle 14"/>
          <p:cNvSpPr>
            <a:spLocks noGrp="1" noChangeArrowheads="1"/>
          </p:cNvSpPr>
          <p:nvPr>
            <p:ph type="sldNum" sz="quarter" idx="4"/>
          </p:nvPr>
        </p:nvSpPr>
        <p:spPr bwMode="auto">
          <a:xfrm>
            <a:off x="6552920" y="6248400"/>
            <a:ext cx="213376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58">
                <a:solidFill>
                  <a:srgbClr val="FFFFFF"/>
                </a:solidFill>
                <a:effectLst>
                  <a:outerShdw blurRad="38100" dist="38100" dir="2700000" algn="tl">
                    <a:srgbClr val="010199"/>
                  </a:outerShdw>
                </a:effectLst>
              </a:defRPr>
            </a:lvl1pPr>
          </a:lstStyle>
          <a:p>
            <a:fld id="{53A3FBE9-07CD-4EC3-87D8-E3AF1FF9CBE0}" type="slidenum">
              <a:rPr lang="pt-BR" altLang="pt-BR"/>
              <a:pPr/>
              <a:t>‹nº›</a:t>
            </a:fld>
            <a:endParaRPr lang="pt-BR" altLang="pt-BR" dirty="0"/>
          </a:p>
        </p:txBody>
      </p:sp>
    </p:spTree>
    <p:extLst>
      <p:ext uri="{BB962C8B-B14F-4D97-AF65-F5344CB8AC3E}">
        <p14:creationId xmlns:p14="http://schemas.microsoft.com/office/powerpoint/2010/main" val="1903384116"/>
      </p:ext>
    </p:extLst>
  </p:cSld>
  <p:clrMap bg1="dk2" tx1="lt1" bg2="dk1" tx2="lt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hf sldNum="0" hdr="0" ftr="0" dt="0"/>
  <p:txStyles>
    <p:titleStyle>
      <a:lvl1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2pPr>
      <a:lvl3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3pPr>
      <a:lvl4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4pPr>
      <a:lvl5pPr algn="ctr" rtl="0" eaLnBrk="0" fontAlgn="base" hangingPunct="0">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5pPr>
      <a:lvl6pPr marL="346603" algn="ctr" rtl="0" fontAlgn="base">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6pPr>
      <a:lvl7pPr marL="693207" algn="ctr" rtl="0" fontAlgn="base">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7pPr>
      <a:lvl8pPr marL="1039810" algn="ctr" rtl="0" fontAlgn="base">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8pPr>
      <a:lvl9pPr marL="1386413" algn="ctr" rtl="0" fontAlgn="base">
        <a:spcBef>
          <a:spcPct val="0"/>
        </a:spcBef>
        <a:spcAft>
          <a:spcPct val="0"/>
        </a:spcAft>
        <a:defRPr sz="3336">
          <a:solidFill>
            <a:schemeClr val="tx2"/>
          </a:solidFill>
          <a:effectLst>
            <a:outerShdw blurRad="38100" dist="38100" dir="2700000" algn="tl">
              <a:srgbClr val="FFFFFF"/>
            </a:outerShdw>
          </a:effectLst>
          <a:latin typeface="Arial" charset="0"/>
          <a:cs typeface="Arial" charset="0"/>
        </a:defRPr>
      </a:lvl9pPr>
    </p:titleStyle>
    <p:bodyStyle>
      <a:lvl1pPr marL="259952" indent="-259952" algn="l" rtl="0" eaLnBrk="0" fontAlgn="base" hangingPunct="0">
        <a:spcBef>
          <a:spcPct val="20000"/>
        </a:spcBef>
        <a:spcAft>
          <a:spcPct val="0"/>
        </a:spcAft>
        <a:buClr>
          <a:schemeClr val="hlink"/>
        </a:buClr>
        <a:buSzPct val="75000"/>
        <a:buFont typeface="Wingdings" panose="05000000000000000000" pitchFamily="2" charset="2"/>
        <a:buChar char="l"/>
        <a:defRPr sz="2426">
          <a:solidFill>
            <a:schemeClr val="tx1"/>
          </a:solidFill>
          <a:effectLst>
            <a:outerShdw blurRad="38100" dist="38100" dir="2700000" algn="tl">
              <a:srgbClr val="010199"/>
            </a:outerShdw>
          </a:effectLst>
          <a:latin typeface="+mn-lt"/>
          <a:ea typeface="+mn-ea"/>
          <a:cs typeface="+mn-cs"/>
        </a:defRPr>
      </a:lvl1pPr>
      <a:lvl2pPr marL="563230" indent="-216627" algn="l" rtl="0" eaLnBrk="0" fontAlgn="base" hangingPunct="0">
        <a:spcBef>
          <a:spcPct val="20000"/>
        </a:spcBef>
        <a:spcAft>
          <a:spcPct val="0"/>
        </a:spcAft>
        <a:buClr>
          <a:schemeClr val="tx2"/>
        </a:buClr>
        <a:buSzPct val="75000"/>
        <a:buFont typeface="Wingdings" panose="05000000000000000000" pitchFamily="2" charset="2"/>
        <a:buChar char="l"/>
        <a:defRPr sz="2123">
          <a:solidFill>
            <a:schemeClr val="tx1"/>
          </a:solidFill>
          <a:effectLst>
            <a:outerShdw blurRad="38100" dist="38100" dir="2700000" algn="tl">
              <a:srgbClr val="010199"/>
            </a:outerShdw>
          </a:effectLst>
          <a:latin typeface="+mn-lt"/>
          <a:cs typeface="+mn-cs"/>
        </a:defRPr>
      </a:lvl2pPr>
      <a:lvl3pPr marL="866508" indent="-173302" algn="l" rtl="0" eaLnBrk="0" fontAlgn="base" hangingPunct="0">
        <a:spcBef>
          <a:spcPct val="20000"/>
        </a:spcBef>
        <a:spcAft>
          <a:spcPct val="0"/>
        </a:spcAft>
        <a:buClr>
          <a:schemeClr val="accent2"/>
        </a:buClr>
        <a:buSzPct val="75000"/>
        <a:buFont typeface="Wingdings" panose="05000000000000000000" pitchFamily="2" charset="2"/>
        <a:buChar char="l"/>
        <a:defRPr sz="1819">
          <a:solidFill>
            <a:schemeClr val="tx1"/>
          </a:solidFill>
          <a:effectLst>
            <a:outerShdw blurRad="38100" dist="38100" dir="2700000" algn="tl">
              <a:srgbClr val="010199"/>
            </a:outerShdw>
          </a:effectLst>
          <a:latin typeface="+mn-lt"/>
          <a:cs typeface="+mn-cs"/>
        </a:defRPr>
      </a:lvl3pPr>
      <a:lvl4pPr marL="1213112" indent="-173302" algn="l" rtl="0" eaLnBrk="0" fontAlgn="base" hangingPunct="0">
        <a:spcBef>
          <a:spcPct val="20000"/>
        </a:spcBef>
        <a:spcAft>
          <a:spcPct val="0"/>
        </a:spcAft>
        <a:buClr>
          <a:schemeClr val="folHlink"/>
        </a:buClr>
        <a:buSzPct val="75000"/>
        <a:buFont typeface="Wingdings" panose="05000000000000000000" pitchFamily="2" charset="2"/>
        <a:buChar char="l"/>
        <a:defRPr sz="1516">
          <a:solidFill>
            <a:schemeClr val="tx1"/>
          </a:solidFill>
          <a:effectLst>
            <a:outerShdw blurRad="38100" dist="38100" dir="2700000" algn="tl">
              <a:srgbClr val="010199"/>
            </a:outerShdw>
          </a:effectLst>
          <a:latin typeface="+mn-lt"/>
          <a:cs typeface="+mn-cs"/>
        </a:defRPr>
      </a:lvl4pPr>
      <a:lvl5pPr marL="1559715" indent="-173302" algn="l" rtl="0" eaLnBrk="0" fontAlgn="base" hangingPunct="0">
        <a:spcBef>
          <a:spcPct val="20000"/>
        </a:spcBef>
        <a:spcAft>
          <a:spcPct val="0"/>
        </a:spcAft>
        <a:buClr>
          <a:schemeClr val="tx1"/>
        </a:buClr>
        <a:buSzPct val="75000"/>
        <a:buFont typeface="Wingdings" panose="05000000000000000000" pitchFamily="2" charset="2"/>
        <a:buChar char="l"/>
        <a:defRPr sz="1516">
          <a:solidFill>
            <a:schemeClr val="tx1"/>
          </a:solidFill>
          <a:effectLst>
            <a:outerShdw blurRad="38100" dist="38100" dir="2700000" algn="tl">
              <a:srgbClr val="010199"/>
            </a:outerShdw>
          </a:effectLst>
          <a:latin typeface="+mn-lt"/>
          <a:cs typeface="+mn-cs"/>
        </a:defRPr>
      </a:lvl5pPr>
      <a:lvl6pPr marL="1906318" indent="-173302" algn="l" rtl="0" fontAlgn="base">
        <a:spcBef>
          <a:spcPct val="20000"/>
        </a:spcBef>
        <a:spcAft>
          <a:spcPct val="0"/>
        </a:spcAft>
        <a:buClr>
          <a:schemeClr val="tx1"/>
        </a:buClr>
        <a:buSzPct val="75000"/>
        <a:buFont typeface="Wingdings" pitchFamily="2" charset="2"/>
        <a:buChar char="l"/>
        <a:defRPr sz="1516">
          <a:solidFill>
            <a:schemeClr val="tx1"/>
          </a:solidFill>
          <a:effectLst>
            <a:outerShdw blurRad="38100" dist="38100" dir="2700000" algn="tl">
              <a:srgbClr val="010199"/>
            </a:outerShdw>
          </a:effectLst>
          <a:latin typeface="+mn-lt"/>
          <a:cs typeface="+mn-cs"/>
        </a:defRPr>
      </a:lvl6pPr>
      <a:lvl7pPr marL="2252922" indent="-173302" algn="l" rtl="0" fontAlgn="base">
        <a:spcBef>
          <a:spcPct val="20000"/>
        </a:spcBef>
        <a:spcAft>
          <a:spcPct val="0"/>
        </a:spcAft>
        <a:buClr>
          <a:schemeClr val="tx1"/>
        </a:buClr>
        <a:buSzPct val="75000"/>
        <a:buFont typeface="Wingdings" pitchFamily="2" charset="2"/>
        <a:buChar char="l"/>
        <a:defRPr sz="1516">
          <a:solidFill>
            <a:schemeClr val="tx1"/>
          </a:solidFill>
          <a:effectLst>
            <a:outerShdw blurRad="38100" dist="38100" dir="2700000" algn="tl">
              <a:srgbClr val="010199"/>
            </a:outerShdw>
          </a:effectLst>
          <a:latin typeface="+mn-lt"/>
          <a:cs typeface="+mn-cs"/>
        </a:defRPr>
      </a:lvl7pPr>
      <a:lvl8pPr marL="2599525" indent="-173302" algn="l" rtl="0" fontAlgn="base">
        <a:spcBef>
          <a:spcPct val="20000"/>
        </a:spcBef>
        <a:spcAft>
          <a:spcPct val="0"/>
        </a:spcAft>
        <a:buClr>
          <a:schemeClr val="tx1"/>
        </a:buClr>
        <a:buSzPct val="75000"/>
        <a:buFont typeface="Wingdings" pitchFamily="2" charset="2"/>
        <a:buChar char="l"/>
        <a:defRPr sz="1516">
          <a:solidFill>
            <a:schemeClr val="tx1"/>
          </a:solidFill>
          <a:effectLst>
            <a:outerShdw blurRad="38100" dist="38100" dir="2700000" algn="tl">
              <a:srgbClr val="010199"/>
            </a:outerShdw>
          </a:effectLst>
          <a:latin typeface="+mn-lt"/>
          <a:cs typeface="+mn-cs"/>
        </a:defRPr>
      </a:lvl8pPr>
      <a:lvl9pPr marL="2946128" indent="-173302" algn="l" rtl="0" fontAlgn="base">
        <a:spcBef>
          <a:spcPct val="20000"/>
        </a:spcBef>
        <a:spcAft>
          <a:spcPct val="0"/>
        </a:spcAft>
        <a:buClr>
          <a:schemeClr val="tx1"/>
        </a:buClr>
        <a:buSzPct val="75000"/>
        <a:buFont typeface="Wingdings" pitchFamily="2" charset="2"/>
        <a:buChar char="l"/>
        <a:defRPr sz="1516">
          <a:solidFill>
            <a:schemeClr val="tx1"/>
          </a:solidFill>
          <a:effectLst>
            <a:outerShdw blurRad="38100" dist="38100" dir="2700000" algn="tl">
              <a:srgbClr val="010199"/>
            </a:outerShdw>
          </a:effectLst>
          <a:latin typeface="+mn-lt"/>
          <a:cs typeface="+mn-cs"/>
        </a:defRPr>
      </a:lvl9pPr>
    </p:bodyStyle>
    <p:otherStyle>
      <a:defPPr>
        <a:defRPr lang="pt-BR"/>
      </a:defPPr>
      <a:lvl1pPr marL="0" algn="l" defTabSz="693207" rtl="0" eaLnBrk="1" latinLnBrk="0" hangingPunct="1">
        <a:defRPr sz="1365" kern="1200">
          <a:solidFill>
            <a:schemeClr val="tx1"/>
          </a:solidFill>
          <a:latin typeface="+mn-lt"/>
          <a:ea typeface="+mn-ea"/>
          <a:cs typeface="+mn-cs"/>
        </a:defRPr>
      </a:lvl1pPr>
      <a:lvl2pPr marL="346603" algn="l" defTabSz="693207" rtl="0" eaLnBrk="1" latinLnBrk="0" hangingPunct="1">
        <a:defRPr sz="1365" kern="1200">
          <a:solidFill>
            <a:schemeClr val="tx1"/>
          </a:solidFill>
          <a:latin typeface="+mn-lt"/>
          <a:ea typeface="+mn-ea"/>
          <a:cs typeface="+mn-cs"/>
        </a:defRPr>
      </a:lvl2pPr>
      <a:lvl3pPr marL="693207" algn="l" defTabSz="693207" rtl="0" eaLnBrk="1" latinLnBrk="0" hangingPunct="1">
        <a:defRPr sz="1365" kern="1200">
          <a:solidFill>
            <a:schemeClr val="tx1"/>
          </a:solidFill>
          <a:latin typeface="+mn-lt"/>
          <a:ea typeface="+mn-ea"/>
          <a:cs typeface="+mn-cs"/>
        </a:defRPr>
      </a:lvl3pPr>
      <a:lvl4pPr marL="1039810" algn="l" defTabSz="693207" rtl="0" eaLnBrk="1" latinLnBrk="0" hangingPunct="1">
        <a:defRPr sz="1365" kern="1200">
          <a:solidFill>
            <a:schemeClr val="tx1"/>
          </a:solidFill>
          <a:latin typeface="+mn-lt"/>
          <a:ea typeface="+mn-ea"/>
          <a:cs typeface="+mn-cs"/>
        </a:defRPr>
      </a:lvl4pPr>
      <a:lvl5pPr marL="1386413" algn="l" defTabSz="693207" rtl="0" eaLnBrk="1" latinLnBrk="0" hangingPunct="1">
        <a:defRPr sz="1365" kern="1200">
          <a:solidFill>
            <a:schemeClr val="tx1"/>
          </a:solidFill>
          <a:latin typeface="+mn-lt"/>
          <a:ea typeface="+mn-ea"/>
          <a:cs typeface="+mn-cs"/>
        </a:defRPr>
      </a:lvl5pPr>
      <a:lvl6pPr marL="1733017" algn="l" defTabSz="693207" rtl="0" eaLnBrk="1" latinLnBrk="0" hangingPunct="1">
        <a:defRPr sz="1365" kern="1200">
          <a:solidFill>
            <a:schemeClr val="tx1"/>
          </a:solidFill>
          <a:latin typeface="+mn-lt"/>
          <a:ea typeface="+mn-ea"/>
          <a:cs typeface="+mn-cs"/>
        </a:defRPr>
      </a:lvl6pPr>
      <a:lvl7pPr marL="2079620" algn="l" defTabSz="693207" rtl="0" eaLnBrk="1" latinLnBrk="0" hangingPunct="1">
        <a:defRPr sz="1365" kern="1200">
          <a:solidFill>
            <a:schemeClr val="tx1"/>
          </a:solidFill>
          <a:latin typeface="+mn-lt"/>
          <a:ea typeface="+mn-ea"/>
          <a:cs typeface="+mn-cs"/>
        </a:defRPr>
      </a:lvl7pPr>
      <a:lvl8pPr marL="2426223" algn="l" defTabSz="693207" rtl="0" eaLnBrk="1" latinLnBrk="0" hangingPunct="1">
        <a:defRPr sz="1365" kern="1200">
          <a:solidFill>
            <a:schemeClr val="tx1"/>
          </a:solidFill>
          <a:latin typeface="+mn-lt"/>
          <a:ea typeface="+mn-ea"/>
          <a:cs typeface="+mn-cs"/>
        </a:defRPr>
      </a:lvl8pPr>
      <a:lvl9pPr marL="2772827" algn="l" defTabSz="693207" rtl="0" eaLnBrk="1" latinLnBrk="0" hangingPunct="1">
        <a:defRPr sz="136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ltGray">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15888"/>
            <a:ext cx="8229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3075" name="Rectangle 3"/>
          <p:cNvSpPr>
            <a:spLocks noGrp="1" noChangeArrowheads="1"/>
          </p:cNvSpPr>
          <p:nvPr>
            <p:ph type="body" idx="1"/>
          </p:nvPr>
        </p:nvSpPr>
        <p:spPr bwMode="auto">
          <a:xfrm>
            <a:off x="468313" y="13414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728068" name="Rectangle 4"/>
          <p:cNvSpPr>
            <a:spLocks noGrp="1" noChangeArrowheads="1"/>
          </p:cNvSpPr>
          <p:nvPr>
            <p:ph type="dt" sz="half" idx="2"/>
          </p:nvPr>
        </p:nvSpPr>
        <p:spPr bwMode="auto">
          <a:xfrm>
            <a:off x="457200" y="60928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endParaRPr lang="pt-BR" dirty="0"/>
          </a:p>
        </p:txBody>
      </p:sp>
      <p:sp>
        <p:nvSpPr>
          <p:cNvPr id="728069" name="Rectangle 5"/>
          <p:cNvSpPr>
            <a:spLocks noGrp="1" noChangeArrowheads="1"/>
          </p:cNvSpPr>
          <p:nvPr>
            <p:ph type="ftr" sz="quarter" idx="3"/>
          </p:nvPr>
        </p:nvSpPr>
        <p:spPr bwMode="auto">
          <a:xfrm>
            <a:off x="3124200" y="60928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pt-BR" dirty="0"/>
          </a:p>
        </p:txBody>
      </p:sp>
      <p:sp>
        <p:nvSpPr>
          <p:cNvPr id="728070" name="Rectangle 6"/>
          <p:cNvSpPr>
            <a:spLocks noGrp="1" noChangeArrowheads="1"/>
          </p:cNvSpPr>
          <p:nvPr>
            <p:ph type="sldNum" sz="quarter" idx="4"/>
          </p:nvPr>
        </p:nvSpPr>
        <p:spPr bwMode="auto">
          <a:xfrm>
            <a:off x="6553200" y="60928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1995EAE1-5407-407B-ADD6-8B1F3E0576B8}" type="slidenum">
              <a:rPr lang="pt-BR" altLang="pt-BR"/>
              <a:pPr>
                <a:defRPr/>
              </a:pPr>
              <a:t>‹nº›</a:t>
            </a:fld>
            <a:endParaRPr lang="pt-BR" altLang="pt-BR" dirty="0"/>
          </a:p>
        </p:txBody>
      </p:sp>
    </p:spTree>
    <p:extLst>
      <p:ext uri="{BB962C8B-B14F-4D97-AF65-F5344CB8AC3E}">
        <p14:creationId xmlns:p14="http://schemas.microsoft.com/office/powerpoint/2010/main" val="4049112487"/>
      </p:ext>
    </p:extLst>
  </p:cSld>
  <p:clrMap bg1="dk2" tx1="lt1" bg2="dk1" tx2="lt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 id="2147484473" r:id="rId13"/>
  </p:sldLayoutIdLst>
  <p:hf sldNum="0" hdr="0" ftr="0" dt="0"/>
  <p:txStyles>
    <p:titleStyle>
      <a:lvl1pPr algn="ctr" rtl="0" eaLnBrk="0" fontAlgn="base" hangingPunct="0">
        <a:lnSpc>
          <a:spcPct val="80000"/>
        </a:lnSpc>
        <a:spcBef>
          <a:spcPct val="0"/>
        </a:spcBef>
        <a:spcAft>
          <a:spcPct val="0"/>
        </a:spcAft>
        <a:defRPr sz="4400">
          <a:solidFill>
            <a:schemeClr val="tx2"/>
          </a:solidFill>
          <a:latin typeface="+mj-lt"/>
          <a:ea typeface="+mj-ea"/>
          <a:cs typeface="+mj-cs"/>
        </a:defRPr>
      </a:lvl1pPr>
      <a:lvl2pPr algn="ctr" rtl="0" eaLnBrk="0" fontAlgn="base" hangingPunct="0">
        <a:lnSpc>
          <a:spcPct val="80000"/>
        </a:lnSpc>
        <a:spcBef>
          <a:spcPct val="0"/>
        </a:spcBef>
        <a:spcAft>
          <a:spcPct val="0"/>
        </a:spcAft>
        <a:defRPr sz="4400">
          <a:solidFill>
            <a:schemeClr val="tx2"/>
          </a:solidFill>
          <a:latin typeface="Arial" charset="0"/>
        </a:defRPr>
      </a:lvl2pPr>
      <a:lvl3pPr algn="ctr" rtl="0" eaLnBrk="0" fontAlgn="base" hangingPunct="0">
        <a:lnSpc>
          <a:spcPct val="80000"/>
        </a:lnSpc>
        <a:spcBef>
          <a:spcPct val="0"/>
        </a:spcBef>
        <a:spcAft>
          <a:spcPct val="0"/>
        </a:spcAft>
        <a:defRPr sz="4400">
          <a:solidFill>
            <a:schemeClr val="tx2"/>
          </a:solidFill>
          <a:latin typeface="Arial" charset="0"/>
        </a:defRPr>
      </a:lvl3pPr>
      <a:lvl4pPr algn="ctr" rtl="0" eaLnBrk="0" fontAlgn="base" hangingPunct="0">
        <a:lnSpc>
          <a:spcPct val="80000"/>
        </a:lnSpc>
        <a:spcBef>
          <a:spcPct val="0"/>
        </a:spcBef>
        <a:spcAft>
          <a:spcPct val="0"/>
        </a:spcAft>
        <a:defRPr sz="4400">
          <a:solidFill>
            <a:schemeClr val="tx2"/>
          </a:solidFill>
          <a:latin typeface="Arial" charset="0"/>
        </a:defRPr>
      </a:lvl4pPr>
      <a:lvl5pPr algn="ctr" rtl="0" eaLnBrk="0" fontAlgn="base" hangingPunct="0">
        <a:lnSpc>
          <a:spcPct val="80000"/>
        </a:lnSpc>
        <a:spcBef>
          <a:spcPct val="0"/>
        </a:spcBef>
        <a:spcAft>
          <a:spcPct val="0"/>
        </a:spcAft>
        <a:defRPr sz="4400">
          <a:solidFill>
            <a:schemeClr val="tx2"/>
          </a:solidFill>
          <a:latin typeface="Arial" charset="0"/>
        </a:defRPr>
      </a:lvl5pPr>
      <a:lvl6pPr marL="457200" algn="ctr" rtl="0" fontAlgn="base">
        <a:lnSpc>
          <a:spcPct val="80000"/>
        </a:lnSpc>
        <a:spcBef>
          <a:spcPct val="0"/>
        </a:spcBef>
        <a:spcAft>
          <a:spcPct val="0"/>
        </a:spcAft>
        <a:defRPr sz="4400">
          <a:solidFill>
            <a:schemeClr val="tx2"/>
          </a:solidFill>
          <a:latin typeface="Arial" charset="0"/>
        </a:defRPr>
      </a:lvl6pPr>
      <a:lvl7pPr marL="914400" algn="ctr" rtl="0" fontAlgn="base">
        <a:lnSpc>
          <a:spcPct val="80000"/>
        </a:lnSpc>
        <a:spcBef>
          <a:spcPct val="0"/>
        </a:spcBef>
        <a:spcAft>
          <a:spcPct val="0"/>
        </a:spcAft>
        <a:defRPr sz="4400">
          <a:solidFill>
            <a:schemeClr val="tx2"/>
          </a:solidFill>
          <a:latin typeface="Arial" charset="0"/>
        </a:defRPr>
      </a:lvl7pPr>
      <a:lvl8pPr marL="1371600" algn="ctr" rtl="0" fontAlgn="base">
        <a:lnSpc>
          <a:spcPct val="80000"/>
        </a:lnSpc>
        <a:spcBef>
          <a:spcPct val="0"/>
        </a:spcBef>
        <a:spcAft>
          <a:spcPct val="0"/>
        </a:spcAft>
        <a:defRPr sz="4400">
          <a:solidFill>
            <a:schemeClr val="tx2"/>
          </a:solidFill>
          <a:latin typeface="Arial" charset="0"/>
        </a:defRPr>
      </a:lvl8pPr>
      <a:lvl9pPr marL="1828800" algn="ctr" rtl="0" fontAlgn="base">
        <a:lnSpc>
          <a:spcPct val="80000"/>
        </a:lnSpc>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hlink"/>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4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6.xml"/></Relationships>
</file>

<file path=ppt/slides/_rels/slide10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6.xml"/><Relationship Id="rId4" Type="http://schemas.openxmlformats.org/officeDocument/2006/relationships/image" Target="../media/image52.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1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1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1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4.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4.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8" Type="http://schemas.openxmlformats.org/officeDocument/2006/relationships/hyperlink" Target="mailto:igor.mateus@oi.com.br" TargetMode="External"/><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11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gif"/><Relationship Id="rId9" Type="http://schemas.openxmlformats.org/officeDocument/2006/relationships/hyperlink" Target="http://estudosespiritas.tk/" TargetMode="Externa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0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1.xml"/></Relationships>
</file>

<file path=ppt/slides/_rels/slide208.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7.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6.jpeg"/><Relationship Id="rId17" Type="http://schemas.openxmlformats.org/officeDocument/2006/relationships/image" Target="../media/image80.jpeg"/><Relationship Id="rId2" Type="http://schemas.openxmlformats.org/officeDocument/2006/relationships/image" Target="../media/image67.jpeg"/><Relationship Id="rId16" Type="http://schemas.openxmlformats.org/officeDocument/2006/relationships/image" Target="../media/image62.gif"/><Relationship Id="rId1" Type="http://schemas.openxmlformats.org/officeDocument/2006/relationships/slideLayout" Target="../slideLayouts/slideLayout121.xml"/><Relationship Id="rId6" Type="http://schemas.openxmlformats.org/officeDocument/2006/relationships/image" Target="../media/image71.jpeg"/><Relationship Id="rId11" Type="http://schemas.openxmlformats.org/officeDocument/2006/relationships/image" Target="../media/image61.jpeg"/><Relationship Id="rId5" Type="http://schemas.openxmlformats.org/officeDocument/2006/relationships/image" Target="../media/image70.png"/><Relationship Id="rId15" Type="http://schemas.openxmlformats.org/officeDocument/2006/relationships/image" Target="../media/image79.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png"/><Relationship Id="rId14" Type="http://schemas.openxmlformats.org/officeDocument/2006/relationships/image" Target="../media/image78.jpeg"/></Relationships>
</file>

<file path=ppt/slides/_rels/slide20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120.xml"/><Relationship Id="rId1" Type="http://schemas.openxmlformats.org/officeDocument/2006/relationships/video" Target="file:///C:\Users\CGTI\Documents\Home\Espiritismo\Apresenta&#231;&#245;es\Palestras%20em%20PPT\Estrelas%20do%20Mar.wmv" TargetMode="External"/></Relationships>
</file>

<file path=ppt/slides/_rels/slide21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1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1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6.xml"/></Relationships>
</file>

<file path=ppt/slides/_rels/slide21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1.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1.xml"/></Relationships>
</file>

<file path=ppt/slides/_rels/slide2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1.xml"/></Relationships>
</file>

<file path=ppt/slides/_rels/slide22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2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17.xml"/></Relationships>
</file>

<file path=ppt/slides/_rels/slide22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jpeg"/><Relationship Id="rId1" Type="http://schemas.openxmlformats.org/officeDocument/2006/relationships/slideLayout" Target="../slideLayouts/slideLayout12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2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1.xml"/></Relationships>
</file>

<file path=ppt/slides/_rels/slide22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121.xml"/><Relationship Id="rId4" Type="http://schemas.openxmlformats.org/officeDocument/2006/relationships/image" Target="../media/image94.gif"/></Relationships>
</file>

<file path=ppt/slides/_rels/slide2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120.xml"/><Relationship Id="rId1" Type="http://schemas.openxmlformats.org/officeDocument/2006/relationships/video" Target="file:///C:\Users\CGTI\Documents\Home\Espiritismo\Apresenta&#231;&#245;es\Palestras%20em%20PPT\Cabelos.wmv" TargetMode="External"/></Relationships>
</file>

<file path=ppt/slides/_rels/slide22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2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132.xml"/><Relationship Id="rId1" Type="http://schemas.openxmlformats.org/officeDocument/2006/relationships/video" Target="file:///C:\Users\CGTI\Documents\Home\Espiritismo\Apresenta&#231;&#245;es\Palestras%20em%20PPT\O%20Poder%20da%20Iniciativa.avi" TargetMode="Externa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3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1.xml"/></Relationships>
</file>

<file path=ppt/slides/_rels/slide2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121.xml"/><Relationship Id="rId1" Type="http://schemas.openxmlformats.org/officeDocument/2006/relationships/video" Target="file:///C:\Users\CGTI\Documents\Home\Espiritismo\Apresenta&#231;&#245;es\Palestras%20em%20PPT\Se%20o%20Senhor%20Estivesse%20Comigo.wmv" TargetMode="External"/></Relationships>
</file>

<file path=ppt/slides/_rels/slide234.xml.rels><?xml version="1.0" encoding="UTF-8" standalone="yes"?>
<Relationships xmlns="http://schemas.openxmlformats.org/package/2006/relationships"><Relationship Id="rId3" Type="http://schemas.openxmlformats.org/officeDocument/2006/relationships/hyperlink" Target="http://estudosespiritas.tk/" TargetMode="External"/><Relationship Id="rId2" Type="http://schemas.openxmlformats.org/officeDocument/2006/relationships/hyperlink" Target="mailto:igor.mateus@oi.com.br" TargetMode="External"/><Relationship Id="rId1" Type="http://schemas.openxmlformats.org/officeDocument/2006/relationships/slideLayout" Target="../slideLayouts/slideLayout131.xml"/><Relationship Id="rId5" Type="http://schemas.openxmlformats.org/officeDocument/2006/relationships/image" Target="../media/image99.gif"/><Relationship Id="rId4" Type="http://schemas.openxmlformats.org/officeDocument/2006/relationships/image" Target="../media/image98.jpe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29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0.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7.xml"/><Relationship Id="rId1" Type="http://schemas.openxmlformats.org/officeDocument/2006/relationships/slideLayout" Target="../slideLayouts/slideLayout143.xml"/></Relationships>
</file>

<file path=ppt/slides/_rels/slide30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8.xml"/><Relationship Id="rId1" Type="http://schemas.openxmlformats.org/officeDocument/2006/relationships/slideLayout" Target="../slideLayouts/slideLayout137.xml"/><Relationship Id="rId4" Type="http://schemas.openxmlformats.org/officeDocument/2006/relationships/image" Target="../media/image10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31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9.xml"/><Relationship Id="rId1" Type="http://schemas.openxmlformats.org/officeDocument/2006/relationships/slideLayout" Target="../slideLayouts/slideLayout138.xml"/><Relationship Id="rId5" Type="http://schemas.openxmlformats.org/officeDocument/2006/relationships/image" Target="../media/image105.jpeg"/><Relationship Id="rId4" Type="http://schemas.microsoft.com/office/2007/relationships/hdphoto" Target="../media/hdphoto1.wdp"/></Relationships>
</file>

<file path=ppt/slides/_rels/slide3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0.xml"/><Relationship Id="rId1" Type="http://schemas.openxmlformats.org/officeDocument/2006/relationships/slideLayout" Target="../slideLayouts/slideLayout138.xml"/><Relationship Id="rId5" Type="http://schemas.openxmlformats.org/officeDocument/2006/relationships/image" Target="../media/image105.jpeg"/><Relationship Id="rId4" Type="http://schemas.microsoft.com/office/2007/relationships/hdphoto" Target="../media/hdphoto1.wdp"/></Relationships>
</file>

<file path=ppt/slides/_rels/slide3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1.xml"/><Relationship Id="rId1" Type="http://schemas.openxmlformats.org/officeDocument/2006/relationships/slideLayout" Target="../slideLayouts/slideLayout138.xml"/><Relationship Id="rId5" Type="http://schemas.openxmlformats.org/officeDocument/2006/relationships/image" Target="../media/image105.jpeg"/><Relationship Id="rId4" Type="http://schemas.microsoft.com/office/2007/relationships/hdphoto" Target="../media/hdphoto1.wdp"/></Relationships>
</file>

<file path=ppt/slides/_rels/slide3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2.xml"/><Relationship Id="rId1" Type="http://schemas.openxmlformats.org/officeDocument/2006/relationships/slideLayout" Target="../slideLayouts/slideLayout138.xml"/><Relationship Id="rId5" Type="http://schemas.openxmlformats.org/officeDocument/2006/relationships/image" Target="../media/image105.jpeg"/><Relationship Id="rId4" Type="http://schemas.microsoft.com/office/2007/relationships/hdphoto" Target="../media/hdphoto1.wdp"/></Relationships>
</file>

<file path=ppt/slides/_rels/slide3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3.xml"/><Relationship Id="rId1" Type="http://schemas.openxmlformats.org/officeDocument/2006/relationships/slideLayout" Target="../slideLayouts/slideLayout138.xml"/><Relationship Id="rId4" Type="http://schemas.microsoft.com/office/2007/relationships/hdphoto" Target="../media/hdphoto2.wdp"/></Relationships>
</file>

<file path=ppt/slides/_rels/slide3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4.xml"/><Relationship Id="rId1" Type="http://schemas.openxmlformats.org/officeDocument/2006/relationships/slideLayout" Target="../slideLayouts/slideLayout138.xml"/><Relationship Id="rId4" Type="http://schemas.microsoft.com/office/2007/relationships/hdphoto" Target="../media/hdphoto2.wdp"/></Relationships>
</file>

<file path=ppt/slides/_rels/slide3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138.xml"/><Relationship Id="rId4" Type="http://schemas.microsoft.com/office/2007/relationships/hdphoto" Target="../media/hdphoto2.wdp"/></Relationships>
</file>

<file path=ppt/slides/_rels/slide317.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76.xml"/><Relationship Id="rId1" Type="http://schemas.openxmlformats.org/officeDocument/2006/relationships/slideLayout" Target="../slideLayouts/slideLayout138.xml"/><Relationship Id="rId5" Type="http://schemas.microsoft.com/office/2007/relationships/hdphoto" Target="../media/hdphoto2.wdp"/><Relationship Id="rId4" Type="http://schemas.openxmlformats.org/officeDocument/2006/relationships/image" Target="../media/image106.png"/></Relationships>
</file>

<file path=ppt/slides/_rels/slide31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7.xml"/><Relationship Id="rId1" Type="http://schemas.openxmlformats.org/officeDocument/2006/relationships/slideLayout" Target="../slideLayouts/slideLayout138.xml"/><Relationship Id="rId5" Type="http://schemas.microsoft.com/office/2007/relationships/hdphoto" Target="../media/hdphoto2.wdp"/><Relationship Id="rId4" Type="http://schemas.openxmlformats.org/officeDocument/2006/relationships/image" Target="../media/image106.png"/></Relationships>
</file>

<file path=ppt/slides/_rels/slide31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8.xml"/><Relationship Id="rId1" Type="http://schemas.openxmlformats.org/officeDocument/2006/relationships/slideLayout" Target="../slideLayouts/slideLayout138.xml"/><Relationship Id="rId5" Type="http://schemas.microsoft.com/office/2007/relationships/hdphoto" Target="../media/hdphoto2.wdp"/><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32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9.xml"/><Relationship Id="rId1" Type="http://schemas.openxmlformats.org/officeDocument/2006/relationships/slideLayout" Target="../slideLayouts/slideLayout138.xml"/><Relationship Id="rId5" Type="http://schemas.microsoft.com/office/2007/relationships/hdphoto" Target="../media/hdphoto2.wdp"/><Relationship Id="rId4" Type="http://schemas.openxmlformats.org/officeDocument/2006/relationships/image" Target="../media/image106.png"/></Relationships>
</file>

<file path=ppt/slides/_rels/slide32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0.xml"/><Relationship Id="rId1" Type="http://schemas.openxmlformats.org/officeDocument/2006/relationships/slideLayout" Target="../slideLayouts/slideLayout138.xml"/><Relationship Id="rId5" Type="http://schemas.microsoft.com/office/2007/relationships/hdphoto" Target="../media/hdphoto2.wdp"/><Relationship Id="rId4" Type="http://schemas.openxmlformats.org/officeDocument/2006/relationships/image" Target="../media/image106.png"/></Relationships>
</file>

<file path=ppt/slides/_rels/slide32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1.xml"/><Relationship Id="rId1" Type="http://schemas.openxmlformats.org/officeDocument/2006/relationships/slideLayout" Target="../slideLayouts/slideLayout138.xml"/><Relationship Id="rId5" Type="http://schemas.microsoft.com/office/2007/relationships/hdphoto" Target="../media/hdphoto2.wdp"/><Relationship Id="rId4" Type="http://schemas.openxmlformats.org/officeDocument/2006/relationships/image" Target="../media/image106.png"/></Relationships>
</file>

<file path=ppt/slides/_rels/slide32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2.xml"/><Relationship Id="rId1" Type="http://schemas.openxmlformats.org/officeDocument/2006/relationships/slideLayout" Target="../slideLayouts/slideLayout138.xml"/><Relationship Id="rId5" Type="http://schemas.microsoft.com/office/2007/relationships/hdphoto" Target="../media/hdphoto2.wdp"/><Relationship Id="rId4" Type="http://schemas.openxmlformats.org/officeDocument/2006/relationships/image" Target="../media/image106.png"/></Relationships>
</file>

<file path=ppt/slides/_rels/slide32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3.xml"/><Relationship Id="rId1" Type="http://schemas.openxmlformats.org/officeDocument/2006/relationships/slideLayout" Target="../slideLayouts/slideLayout138.xml"/><Relationship Id="rId5" Type="http://schemas.microsoft.com/office/2007/relationships/hdphoto" Target="../media/hdphoto2.wdp"/><Relationship Id="rId4" Type="http://schemas.openxmlformats.org/officeDocument/2006/relationships/image" Target="../media/image106.png"/></Relationships>
</file>

<file path=ppt/slides/_rels/slide3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4.xml"/><Relationship Id="rId1" Type="http://schemas.openxmlformats.org/officeDocument/2006/relationships/slideLayout" Target="../slideLayouts/slideLayout138.xml"/><Relationship Id="rId4" Type="http://schemas.microsoft.com/office/2007/relationships/hdphoto" Target="../media/hdphoto2.wdp"/></Relationships>
</file>

<file path=ppt/slides/_rels/slide32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5.xml"/><Relationship Id="rId1" Type="http://schemas.openxmlformats.org/officeDocument/2006/relationships/slideLayout" Target="../slideLayouts/slideLayout138.xml"/></Relationships>
</file>

<file path=ppt/slides/_rels/slide32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6.xml"/><Relationship Id="rId1" Type="http://schemas.openxmlformats.org/officeDocument/2006/relationships/slideLayout" Target="../slideLayouts/slideLayout138.xml"/></Relationships>
</file>

<file path=ppt/slides/_rels/slide32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7.xml"/><Relationship Id="rId1" Type="http://schemas.openxmlformats.org/officeDocument/2006/relationships/slideLayout" Target="../slideLayouts/slideLayout138.xml"/></Relationships>
</file>

<file path=ppt/slides/_rels/slide3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8.xml"/><Relationship Id="rId1" Type="http://schemas.openxmlformats.org/officeDocument/2006/relationships/slideLayout" Target="../slideLayouts/slideLayout138.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3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9.xml"/><Relationship Id="rId1" Type="http://schemas.openxmlformats.org/officeDocument/2006/relationships/slideLayout" Target="../slideLayouts/slideLayout138.xml"/><Relationship Id="rId4" Type="http://schemas.microsoft.com/office/2007/relationships/hdphoto" Target="../media/hdphoto3.wdp"/></Relationships>
</file>

<file path=ppt/slides/_rels/slide33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0.xml"/><Relationship Id="rId1" Type="http://schemas.openxmlformats.org/officeDocument/2006/relationships/slideLayout" Target="../slideLayouts/slideLayout138.xml"/><Relationship Id="rId5" Type="http://schemas.microsoft.com/office/2007/relationships/hdphoto" Target="../media/hdphoto2.wdp"/><Relationship Id="rId4" Type="http://schemas.openxmlformats.org/officeDocument/2006/relationships/image" Target="../media/image106.png"/></Relationships>
</file>

<file path=ppt/slides/_rels/slide33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1.xml"/><Relationship Id="rId1" Type="http://schemas.openxmlformats.org/officeDocument/2006/relationships/slideLayout" Target="../slideLayouts/slideLayout138.xml"/><Relationship Id="rId5" Type="http://schemas.microsoft.com/office/2007/relationships/hdphoto" Target="../media/hdphoto2.wdp"/><Relationship Id="rId4" Type="http://schemas.openxmlformats.org/officeDocument/2006/relationships/image" Target="../media/image106.png"/></Relationships>
</file>

<file path=ppt/slides/_rels/slide333.xml.rels><?xml version="1.0" encoding="UTF-8" standalone="yes"?>
<Relationships xmlns="http://schemas.openxmlformats.org/package/2006/relationships"><Relationship Id="rId3" Type="http://schemas.openxmlformats.org/officeDocument/2006/relationships/hyperlink" Target="http://www.luzdoespiritismo.com/" TargetMode="External"/><Relationship Id="rId2" Type="http://schemas.openxmlformats.org/officeDocument/2006/relationships/image" Target="../media/image117.jpeg"/><Relationship Id="rId1" Type="http://schemas.openxmlformats.org/officeDocument/2006/relationships/slideLayout" Target="../slideLayouts/slideLayout1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1.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1.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1.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1.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1.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1.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1.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1.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1.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1.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1.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1.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1.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1.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1.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1.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1.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1.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1.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1.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828800" y="0"/>
            <a:ext cx="5503817" cy="6858000"/>
          </a:xfrm>
          <a:prstGeom prst="rect">
            <a:avLst/>
          </a:prstGeom>
        </p:spPr>
      </p:pic>
      <p:sp>
        <p:nvSpPr>
          <p:cNvPr id="6" name="Retângulo 5"/>
          <p:cNvSpPr/>
          <p:nvPr/>
        </p:nvSpPr>
        <p:spPr>
          <a:xfrm>
            <a:off x="7538330" y="5222855"/>
            <a:ext cx="1417376"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9525">
                  <a:solidFill>
                    <a:prstClr val="black"/>
                  </a:solidFill>
                  <a:prstDash val="solid"/>
                </a:ln>
                <a:solidFill>
                  <a:srgbClr val="E44951"/>
                </a:solidFill>
                <a:effectLst>
                  <a:outerShdw blurRad="12700" dist="38100" dir="2700000" algn="tl" rotWithShape="0">
                    <a:srgbClr val="E44951">
                      <a:lumMod val="60000"/>
                      <a:lumOff val="40000"/>
                    </a:srgbClr>
                  </a:outerShdw>
                </a:effectLst>
                <a:uLnTx/>
                <a:uFillTx/>
                <a:latin typeface="Trebuchet MS" panose="020B0603020202020204"/>
                <a:ea typeface="+mn-ea"/>
                <a:cs typeface="+mn-cs"/>
              </a:rPr>
              <a:t>N.M</a:t>
            </a:r>
          </a:p>
        </p:txBody>
      </p:sp>
      <p:pic>
        <p:nvPicPr>
          <p:cNvPr id="8" name="Imagem 7"/>
          <p:cNvPicPr>
            <a:picLocks noChangeAspect="1"/>
          </p:cNvPicPr>
          <p:nvPr/>
        </p:nvPicPr>
        <p:blipFill>
          <a:blip r:embed="rId3"/>
          <a:stretch>
            <a:fillRect/>
          </a:stretch>
        </p:blipFill>
        <p:spPr>
          <a:xfrm>
            <a:off x="0" y="0"/>
            <a:ext cx="1828800" cy="1600200"/>
          </a:xfrm>
          <a:prstGeom prst="rect">
            <a:avLst/>
          </a:prstGeom>
        </p:spPr>
      </p:pic>
      <p:pic>
        <p:nvPicPr>
          <p:cNvPr id="9" name="Imagem 8"/>
          <p:cNvPicPr>
            <a:picLocks noChangeAspect="1"/>
          </p:cNvPicPr>
          <p:nvPr/>
        </p:nvPicPr>
        <p:blipFill>
          <a:blip r:embed="rId4"/>
          <a:stretch>
            <a:fillRect/>
          </a:stretch>
        </p:blipFill>
        <p:spPr>
          <a:xfrm>
            <a:off x="7332618" y="0"/>
            <a:ext cx="1828800" cy="1603387"/>
          </a:xfrm>
          <a:prstGeom prst="rect">
            <a:avLst/>
          </a:prstGeom>
        </p:spPr>
      </p:pic>
      <p:pic>
        <p:nvPicPr>
          <p:cNvPr id="10" name="Imagem 9"/>
          <p:cNvPicPr>
            <a:picLocks noChangeAspect="1"/>
          </p:cNvPicPr>
          <p:nvPr/>
        </p:nvPicPr>
        <p:blipFill>
          <a:blip r:embed="rId5"/>
          <a:stretch>
            <a:fillRect/>
          </a:stretch>
        </p:blipFill>
        <p:spPr>
          <a:xfrm>
            <a:off x="0" y="1600200"/>
            <a:ext cx="1828799" cy="1685925"/>
          </a:xfrm>
          <a:prstGeom prst="rect">
            <a:avLst/>
          </a:prstGeom>
        </p:spPr>
      </p:pic>
      <p:pic>
        <p:nvPicPr>
          <p:cNvPr id="11" name="Imagem 10"/>
          <p:cNvPicPr>
            <a:picLocks noChangeAspect="1"/>
          </p:cNvPicPr>
          <p:nvPr/>
        </p:nvPicPr>
        <p:blipFill>
          <a:blip r:embed="rId5"/>
          <a:stretch>
            <a:fillRect/>
          </a:stretch>
        </p:blipFill>
        <p:spPr>
          <a:xfrm>
            <a:off x="7309782" y="1600199"/>
            <a:ext cx="1834218" cy="1685925"/>
          </a:xfrm>
          <a:prstGeom prst="rect">
            <a:avLst/>
          </a:prstGeom>
        </p:spPr>
      </p:pic>
      <p:pic>
        <p:nvPicPr>
          <p:cNvPr id="12" name="Imagem 11"/>
          <p:cNvPicPr>
            <a:picLocks noChangeAspect="1"/>
          </p:cNvPicPr>
          <p:nvPr/>
        </p:nvPicPr>
        <p:blipFill>
          <a:blip r:embed="rId6"/>
          <a:stretch>
            <a:fillRect/>
          </a:stretch>
        </p:blipFill>
        <p:spPr>
          <a:xfrm>
            <a:off x="0" y="3286124"/>
            <a:ext cx="1828799" cy="1743075"/>
          </a:xfrm>
          <a:prstGeom prst="rect">
            <a:avLst/>
          </a:prstGeom>
        </p:spPr>
      </p:pic>
      <p:pic>
        <p:nvPicPr>
          <p:cNvPr id="13" name="Imagem 12"/>
          <p:cNvPicPr>
            <a:picLocks noChangeAspect="1"/>
          </p:cNvPicPr>
          <p:nvPr/>
        </p:nvPicPr>
        <p:blipFill>
          <a:blip r:embed="rId6"/>
          <a:stretch>
            <a:fillRect/>
          </a:stretch>
        </p:blipFill>
        <p:spPr>
          <a:xfrm>
            <a:off x="7332618" y="3286123"/>
            <a:ext cx="1828800" cy="1743075"/>
          </a:xfrm>
          <a:prstGeom prst="rect">
            <a:avLst/>
          </a:prstGeom>
        </p:spPr>
      </p:pic>
      <p:pic>
        <p:nvPicPr>
          <p:cNvPr id="14" name="Imagem 13"/>
          <p:cNvPicPr>
            <a:picLocks noChangeAspect="1"/>
          </p:cNvPicPr>
          <p:nvPr/>
        </p:nvPicPr>
        <p:blipFill>
          <a:blip r:embed="rId7"/>
          <a:stretch>
            <a:fillRect/>
          </a:stretch>
        </p:blipFill>
        <p:spPr>
          <a:xfrm>
            <a:off x="0" y="5029199"/>
            <a:ext cx="1828799" cy="1828802"/>
          </a:xfrm>
          <a:prstGeom prst="rect">
            <a:avLst/>
          </a:prstGeom>
        </p:spPr>
      </p:pic>
      <p:graphicFrame>
        <p:nvGraphicFramePr>
          <p:cNvPr id="2" name="Tabela 1"/>
          <p:cNvGraphicFramePr>
            <a:graphicFrameLocks noGrp="1"/>
          </p:cNvGraphicFramePr>
          <p:nvPr>
            <p:extLst/>
          </p:nvPr>
        </p:nvGraphicFramePr>
        <p:xfrm>
          <a:off x="7354389" y="6339842"/>
          <a:ext cx="1785257" cy="243840"/>
        </p:xfrm>
        <a:graphic>
          <a:graphicData uri="http://schemas.openxmlformats.org/drawingml/2006/table">
            <a:tbl>
              <a:tblPr firstRow="1" bandRow="1">
                <a:tableStyleId>{5C22544A-7EE6-4342-B048-85BDC9FD1C3A}</a:tableStyleId>
              </a:tblPr>
              <a:tblGrid>
                <a:gridCol w="1785257">
                  <a:extLst>
                    <a:ext uri="{9D8B030D-6E8A-4147-A177-3AD203B41FA5}">
                      <a16:colId xmlns:a16="http://schemas.microsoft.com/office/drawing/2014/main" val="783890432"/>
                    </a:ext>
                  </a:extLst>
                </a:gridCol>
              </a:tblGrid>
              <a:tr h="243840">
                <a:tc>
                  <a:txBody>
                    <a:bodyPr/>
                    <a:lstStyle/>
                    <a:p>
                      <a:r>
                        <a:rPr lang="pt-BR" sz="1000" dirty="0">
                          <a:solidFill>
                            <a:schemeClr val="bg1"/>
                          </a:solidFill>
                          <a:latin typeface="Comic Sans MS" panose="030F0702030302020204" pitchFamily="66" charset="0"/>
                        </a:rPr>
                        <a:t>mendesbnelson@gmail.com</a:t>
                      </a:r>
                    </a:p>
                  </a:txBody>
                  <a:tcPr/>
                </a:tc>
                <a:extLst>
                  <a:ext uri="{0D108BD9-81ED-4DB2-BD59-A6C34878D82A}">
                    <a16:rowId xmlns:a16="http://schemas.microsoft.com/office/drawing/2014/main" val="2548960758"/>
                  </a:ext>
                </a:extLst>
              </a:tr>
            </a:tbl>
          </a:graphicData>
        </a:graphic>
      </p:graphicFrame>
      <p:graphicFrame>
        <p:nvGraphicFramePr>
          <p:cNvPr id="15" name="Tabela 14"/>
          <p:cNvGraphicFramePr>
            <a:graphicFrameLocks noGrp="1"/>
          </p:cNvGraphicFramePr>
          <p:nvPr>
            <p:extLst>
              <p:ext uri="{D42A27DB-BD31-4B8C-83A1-F6EECF244321}">
                <p14:modId xmlns:p14="http://schemas.microsoft.com/office/powerpoint/2010/main" val="491979758"/>
              </p:ext>
            </p:extLst>
          </p:nvPr>
        </p:nvGraphicFramePr>
        <p:xfrm>
          <a:off x="3050097" y="1414779"/>
          <a:ext cx="2793534" cy="370840"/>
        </p:xfrm>
        <a:graphic>
          <a:graphicData uri="http://schemas.openxmlformats.org/drawingml/2006/table">
            <a:tbl>
              <a:tblPr firstRow="1" bandRow="1"/>
              <a:tblGrid>
                <a:gridCol w="2793534">
                  <a:extLst>
                    <a:ext uri="{9D8B030D-6E8A-4147-A177-3AD203B41FA5}">
                      <a16:colId xmlns:a16="http://schemas.microsoft.com/office/drawing/2014/main" val="2439607997"/>
                    </a:ext>
                  </a:extLst>
                </a:gridCol>
              </a:tblGrid>
              <a:tr h="370840">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pt-BR" dirty="0">
                          <a:solidFill>
                            <a:srgbClr val="0000FF"/>
                          </a:solidFill>
                        </a:rPr>
                        <a:t>PARTE XV</a:t>
                      </a:r>
                    </a:p>
                  </a:txBody>
                  <a:tcPr>
                    <a:lnL w="12700" cmpd="sng">
                      <a:solidFill>
                        <a:scrgbClr r="0" g="0" b="0"/>
                      </a:solidFill>
                    </a:lnL>
                    <a:lnR w="12700" cmpd="sng">
                      <a:solidFill>
                        <a:scrgbClr r="0" g="0" b="0"/>
                      </a:solidFill>
                    </a:lnR>
                    <a:lnT w="12700" cmpd="sng">
                      <a:solidFill>
                        <a:scrgbClr r="0" g="0" b="0"/>
                      </a:solidFill>
                    </a:lnT>
                    <a:lnB w="38100" cmpd="sng">
                      <a:solidFill>
                        <a:scrgbClr r="0" g="0" b="0"/>
                      </a:solidFill>
                    </a:lnB>
                    <a:lnTlToBr w="12700" cmpd="sng">
                      <a:noFill/>
                      <a:prstDash val="solid"/>
                    </a:lnTlToBr>
                    <a:lnBlToTr w="12700" cmpd="sng">
                      <a:noFill/>
                      <a:prstDash val="solid"/>
                    </a:lnBlToTr>
                    <a:noFill/>
                  </a:tcPr>
                </a:tc>
                <a:extLst>
                  <a:ext uri="{0D108BD9-81ED-4DB2-BD59-A6C34878D82A}">
                    <a16:rowId xmlns:a16="http://schemas.microsoft.com/office/drawing/2014/main" val="3684556644"/>
                  </a:ext>
                </a:extLst>
              </a:tr>
            </a:tbl>
          </a:graphicData>
        </a:graphic>
      </p:graphicFrame>
    </p:spTree>
    <p:extLst>
      <p:ext uri="{BB962C8B-B14F-4D97-AF65-F5344CB8AC3E}">
        <p14:creationId xmlns:p14="http://schemas.microsoft.com/office/powerpoint/2010/main" val="230887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2" presetClass="entr" presetSubtype="4"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694165"/>
          <a:ext cx="7857461" cy="347571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475711">
                <a:tc>
                  <a:txBody>
                    <a:bodyPr/>
                    <a:lstStyle/>
                    <a:p>
                      <a:pPr algn="just"/>
                      <a:r>
                        <a:rPr lang="pt-BR" sz="2000" dirty="0"/>
                        <a:t>857.	Há homens que enfrentam os perigos dos combates com uma certa convicção de que a sua hora não chegou; há algum fundamento nessa confiança?</a:t>
                      </a:r>
                    </a:p>
                    <a:p>
                      <a:pPr algn="just"/>
                      <a:endParaRPr lang="pt-BR" sz="2000" dirty="0"/>
                    </a:p>
                    <a:p>
                      <a:pPr algn="just"/>
                      <a:r>
                        <a:rPr lang="pt-BR" sz="2000" dirty="0">
                          <a:solidFill>
                            <a:srgbClr val="FFFF00"/>
                          </a:solidFill>
                        </a:rPr>
                        <a:t>R. Com muita frequência o homem tem o pressentimento do seu fim, como o pode ter o de que ainda não morrerá. Esse pressentimento lhe é dado pelos seus Espíritos protetores, que desejam adverti-lo para que esteja pronto a partir ou reerguem a sua coragem nos momentos em que se faz mais necessário. Também lhe pode vir da intuição da existência por ele escolhida, ou da missão que aceitou e sabe que deve cumprir. </a:t>
                      </a:r>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87012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descr="Tijolo na horizontal"/>
          <p:cNvSpPr>
            <a:spLocks noChangeArrowheads="1"/>
          </p:cNvSpPr>
          <p:nvPr/>
        </p:nvSpPr>
        <p:spPr bwMode="auto">
          <a:xfrm>
            <a:off x="9525" y="-460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 name="Retângulo 1"/>
          <p:cNvSpPr/>
          <p:nvPr/>
        </p:nvSpPr>
        <p:spPr>
          <a:xfrm>
            <a:off x="161925" y="68263"/>
            <a:ext cx="2970213" cy="1128712"/>
          </a:xfrm>
          <a:prstGeom prst="rect">
            <a:avLst/>
          </a:prstGeom>
          <a:noFill/>
          <a:ln w="57150">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000" b="0"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ext Box 6"/>
          <p:cNvSpPr txBox="1">
            <a:spLocks noChangeArrowheads="1"/>
          </p:cNvSpPr>
          <p:nvPr/>
        </p:nvSpPr>
        <p:spPr bwMode="auto">
          <a:xfrm>
            <a:off x="163513" y="180975"/>
            <a:ext cx="881697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85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anose="05040102010807070707" pitchFamily="18" charset="2"/>
              </a:rPr>
              <a:t>A natureza das vicissitudes (reveses, infortúnios) e das provas que sofremos pode também esclarecer-nos sobre o que fomos e o que fizemos, como neste mundo julgamos os atos de um criminoso pelo castigo que a lei lhe inflige. </a:t>
            </a:r>
          </a:p>
          <a:p>
            <a:pPr marL="0" marR="0" lvl="0" indent="0" algn="just" defTabSz="914400" rtl="0" eaLnBrk="1" fontAlgn="base" latinLnBrk="0" hangingPunct="1">
              <a:lnSpc>
                <a:spcPct val="85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anose="05040102010807070707" pitchFamily="18" charset="2"/>
              </a:rPr>
              <a:t>Assim, este será castigado no seu orgulhoso pela humilhação de uma existência subalterna; </a:t>
            </a:r>
            <a:endParaRPr kumimoji="0" lang="pt-BR" altLang="pt-BR"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8" descr="al-cap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079492"/>
            <a:ext cx="3096344" cy="34458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2" descr="capone+pre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134102"/>
            <a:ext cx="3312368" cy="33912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 name="Conector de seta reta 3"/>
          <p:cNvCxnSpPr/>
          <p:nvPr/>
        </p:nvCxnSpPr>
        <p:spPr>
          <a:xfrm>
            <a:off x="3779838" y="4797425"/>
            <a:ext cx="1439862" cy="0"/>
          </a:xfrm>
          <a:prstGeom prst="straightConnector1">
            <a:avLst/>
          </a:prstGeom>
          <a:ln w="5715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051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par>
                          <p:cTn id="24" fill="hold" nodeType="afterGroup">
                            <p:stCondLst>
                              <p:cond delay="500"/>
                            </p:stCondLst>
                            <p:childTnLst>
                              <p:par>
                                <p:cTn id="25" presetID="16" presetClass="entr" presetSubtype="21"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par>
                          <p:cTn id="28" fill="hold" nodeType="afterGroup">
                            <p:stCondLst>
                              <p:cond delay="1000"/>
                            </p:stCondLst>
                            <p:childTnLst>
                              <p:par>
                                <p:cTn id="29" presetID="5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descr="Tijolo na horizontal"/>
          <p:cNvSpPr>
            <a:spLocks noChangeArrowheads="1"/>
          </p:cNvSpPr>
          <p:nvPr/>
        </p:nvSpPr>
        <p:spPr bwMode="auto">
          <a:xfrm>
            <a:off x="9525" y="-460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 name="Retângulo 1"/>
          <p:cNvSpPr/>
          <p:nvPr/>
        </p:nvSpPr>
        <p:spPr>
          <a:xfrm>
            <a:off x="161925" y="68263"/>
            <a:ext cx="2970213" cy="1128712"/>
          </a:xfrm>
          <a:prstGeom prst="rect">
            <a:avLst/>
          </a:prstGeom>
          <a:noFill/>
          <a:ln w="57150">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00" b="0" i="0" u="none" strike="noStrike" kern="1200" cap="none" spc="0" normalizeH="0" baseline="0" noProof="0" dirty="0">
              <a:ln>
                <a:noFill/>
              </a:ln>
              <a:solidFill>
                <a:srgbClr val="FFFFFF"/>
              </a:solidFill>
              <a:effectLst/>
              <a:uLnTx/>
              <a:uFillTx/>
              <a:latin typeface="Arial"/>
              <a:ea typeface="+mn-ea"/>
              <a:cs typeface="Arial"/>
            </a:endParaRPr>
          </a:p>
        </p:txBody>
      </p:sp>
      <p:sp>
        <p:nvSpPr>
          <p:cNvPr id="9" name="Retângulo 8"/>
          <p:cNvSpPr/>
          <p:nvPr/>
        </p:nvSpPr>
        <p:spPr>
          <a:xfrm>
            <a:off x="3276600" y="115888"/>
            <a:ext cx="5726113" cy="6481762"/>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00" b="0" i="0" u="none" strike="noStrike" kern="1200" cap="none" spc="0" normalizeH="0" baseline="0" noProof="0" dirty="0">
              <a:ln>
                <a:noFill/>
              </a:ln>
              <a:solidFill>
                <a:srgbClr val="00B050"/>
              </a:solidFill>
              <a:effectLst/>
              <a:uLnTx/>
              <a:uFillTx/>
              <a:latin typeface="Arial"/>
              <a:ea typeface="+mn-ea"/>
              <a:cs typeface="Arial"/>
            </a:endParaRPr>
          </a:p>
        </p:txBody>
      </p:sp>
      <p:sp>
        <p:nvSpPr>
          <p:cNvPr id="4" name="Retângulo 3"/>
          <p:cNvSpPr/>
          <p:nvPr/>
        </p:nvSpPr>
        <p:spPr>
          <a:xfrm>
            <a:off x="611188" y="2967038"/>
            <a:ext cx="7921625" cy="646112"/>
          </a:xfrm>
          <a:prstGeom prst="rect">
            <a:avLst/>
          </a:prstGeom>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charset="0"/>
              </a:rPr>
              <a:t>	</a:t>
            </a:r>
            <a:endParaRPr kumimoji="0" lang="pt-BR"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Book" pitchFamily="34" charset="0"/>
              <a:ea typeface="+mn-ea"/>
              <a:cs typeface="Arial" charset="0"/>
            </a:endParaRPr>
          </a:p>
        </p:txBody>
      </p:sp>
      <p:sp>
        <p:nvSpPr>
          <p:cNvPr id="11" name="Retângulo 5"/>
          <p:cNvSpPr>
            <a:spLocks noChangeArrowheads="1"/>
          </p:cNvSpPr>
          <p:nvPr/>
        </p:nvSpPr>
        <p:spPr bwMode="auto">
          <a:xfrm>
            <a:off x="161925" y="115888"/>
            <a:ext cx="8840788"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1" fontAlgn="base" latinLnBrk="0" hangingPunct="1">
              <a:lnSpc>
                <a:spcPct val="85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itchFamily="18" charset="2"/>
              </a:rPr>
              <a:t>O mau rico, o avarento, pela miséria;</a:t>
            </a:r>
          </a:p>
          <a:p>
            <a:pPr marL="0" marR="0" lvl="0" indent="0" algn="just" defTabSz="914400" rtl="0" eaLnBrk="1" fontAlgn="base" latinLnBrk="0" hangingPunct="1">
              <a:lnSpc>
                <a:spcPct val="85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itchFamily="18" charset="2"/>
              </a:rPr>
              <a:t>Aquele que foi duro para os outros pelos tratamentos duros que sofrerá; </a:t>
            </a:r>
          </a:p>
          <a:p>
            <a:pPr marL="0" marR="0" lvl="0" indent="0" algn="just" defTabSz="914400" rtl="0" eaLnBrk="1" fontAlgn="base" latinLnBrk="0" hangingPunct="1">
              <a:lnSpc>
                <a:spcPct val="85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itchFamily="18" charset="2"/>
              </a:rPr>
              <a:t>O tirano pelo escravidão; </a:t>
            </a:r>
          </a:p>
          <a:p>
            <a:pPr marL="0" marR="0" lvl="0" indent="0" algn="just" defTabSz="914400" rtl="0" eaLnBrk="1" fontAlgn="base" latinLnBrk="0" hangingPunct="1">
              <a:lnSpc>
                <a:spcPct val="85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itchFamily="18" charset="2"/>
              </a:rPr>
              <a:t>O mau filho, pela ingratidão dos seus filhos;</a:t>
            </a:r>
            <a:r>
              <a:rPr kumimoji="0" lang="pt-BR"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Book" pitchFamily="34" charset="0"/>
                <a:ea typeface="+mn-ea"/>
                <a:cs typeface="Arial" charset="0"/>
                <a:sym typeface="Wingdings 3" pitchFamily="18" charset="2"/>
              </a:rPr>
              <a:t> </a:t>
            </a:r>
          </a:p>
          <a:p>
            <a:pPr marL="0" marR="0" lvl="0" indent="0" algn="just" defTabSz="914400" rtl="0" eaLnBrk="1" fontAlgn="base" latinLnBrk="0" hangingPunct="1">
              <a:lnSpc>
                <a:spcPct val="85000"/>
              </a:lnSpc>
              <a:spcBef>
                <a:spcPct val="0"/>
              </a:spcBef>
              <a:spcAft>
                <a:spcPct val="0"/>
              </a:spcAft>
              <a:buClrTx/>
              <a:buSzTx/>
              <a:buFontTx/>
              <a:buNone/>
              <a:tabLst/>
              <a:defRPr/>
            </a:pPr>
            <a:r>
              <a:rPr kumimoji="0" lang="pt-BR" sz="3200" b="0" i="1" u="none" strike="noStrike" kern="1200" cap="none" spc="0" normalizeH="0" baseline="0" noProof="0" dirty="0">
                <a:ln>
                  <a:noFill/>
                </a:ln>
                <a:solidFill>
                  <a:srgbClr val="FFFFFF"/>
                </a:solidFill>
                <a:effectLst/>
                <a:uLnTx/>
                <a:uFillTx/>
                <a:latin typeface="Franklin Gothic Book" pitchFamily="34" charset="0"/>
                <a:ea typeface="+mn-ea"/>
                <a:cs typeface="Arial" charset="0"/>
                <a:sym typeface="Wingdings 3" pitchFamily="18" charset="2"/>
              </a:rPr>
              <a:t>O preguiçoso por trabalho forçado, etc.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a:t>
            </a:r>
            <a:endParaRPr kumimoji="0" lang="pt-BR" sz="24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itchFamily="18" charset="2"/>
            </a:endParaRPr>
          </a:p>
        </p:txBody>
      </p:sp>
      <p:pic>
        <p:nvPicPr>
          <p:cNvPr id="10" name="Picture 10" descr="relacionamento-entre-pais-e-filho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738462"/>
            <a:ext cx="3456384" cy="38588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AutoShape 23"/>
          <p:cNvSpPr>
            <a:spLocks noChangeArrowheads="1"/>
          </p:cNvSpPr>
          <p:nvPr/>
        </p:nvSpPr>
        <p:spPr bwMode="auto">
          <a:xfrm>
            <a:off x="1763713" y="3905250"/>
            <a:ext cx="1008062" cy="315913"/>
          </a:xfrm>
          <a:prstGeom prst="leftRightArrow">
            <a:avLst>
              <a:gd name="adj1" fmla="val 50000"/>
              <a:gd name="adj2" fmla="val 25247"/>
            </a:avLst>
          </a:prstGeom>
          <a:solidFill>
            <a:schemeClr val="bg1"/>
          </a:solidFill>
          <a:ln w="9525">
            <a:solidFill>
              <a:schemeClr val="tx1"/>
            </a:solidFill>
            <a:miter lim="800000"/>
            <a:headEnd/>
            <a:tailEnd/>
          </a:ln>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endParaRPr>
          </a:p>
        </p:txBody>
      </p:sp>
      <p:pic>
        <p:nvPicPr>
          <p:cNvPr id="13" name="Picture 15" descr="The-Original-Shirt-Plat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809" y="2852936"/>
            <a:ext cx="3888433" cy="180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6" descr="DSCF51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5808" y="4767238"/>
            <a:ext cx="3888433" cy="19381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972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 calcmode="lin" valueType="num">
                                      <p:cBhvr>
                                        <p:cTn id="14"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p:cTn id="21" dur="5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 calcmode="lin" valueType="num">
                                      <p:cBhvr>
                                        <p:cTn id="28" dur="5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1">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1">
                                            <p:txEl>
                                              <p:pRg st="3" end="3"/>
                                            </p:txEl>
                                          </p:spTgt>
                                        </p:tgtEl>
                                      </p:cBhvr>
                                    </p:animEffect>
                                  </p:childTnLst>
                                </p:cTn>
                              </p:par>
                            </p:childTnLst>
                          </p:cTn>
                        </p:par>
                        <p:par>
                          <p:cTn id="31" fill="hold" nodeType="afterGroup">
                            <p:stCondLst>
                              <p:cond delay="500"/>
                            </p:stCondLst>
                            <p:childTnLst>
                              <p:par>
                                <p:cTn id="32" presetID="9"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par>
                          <p:cTn id="35" fill="hold" nodeType="afterGroup">
                            <p:stCondLst>
                              <p:cond delay="1000"/>
                            </p:stCondLst>
                            <p:childTnLst>
                              <p:par>
                                <p:cTn id="36" presetID="29"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ppt_x</p:attrName>
                                        </p:attrNameLst>
                                      </p:cBhvr>
                                      <p:tavLst>
                                        <p:tav tm="0">
                                          <p:val>
                                            <p:strVal val="#ppt_x-.2"/>
                                          </p:val>
                                        </p:tav>
                                        <p:tav tm="100000">
                                          <p:val>
                                            <p:strVal val="#ppt_x"/>
                                          </p:val>
                                        </p:tav>
                                      </p:tavLst>
                                    </p:anim>
                                    <p:anim calcmode="lin" valueType="num">
                                      <p:cBhvr>
                                        <p:cTn id="39"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3" presetClass="entr" presetSubtype="16" fill="hold" nodeType="clickEffect">
                                  <p:stCondLst>
                                    <p:cond delay="0"/>
                                  </p:stCondLst>
                                  <p:childTnLst>
                                    <p:set>
                                      <p:cBhvr>
                                        <p:cTn id="44" dur="1" fill="hold">
                                          <p:stCondLst>
                                            <p:cond delay="0"/>
                                          </p:stCondLst>
                                        </p:cTn>
                                        <p:tgtEl>
                                          <p:spTgt spid="11">
                                            <p:txEl>
                                              <p:pRg st="4" end="4"/>
                                            </p:txEl>
                                          </p:spTgt>
                                        </p:tgtEl>
                                        <p:attrNameLst>
                                          <p:attrName>style.visibility</p:attrName>
                                        </p:attrNameLst>
                                      </p:cBhvr>
                                      <p:to>
                                        <p:strVal val="visible"/>
                                      </p:to>
                                    </p:set>
                                    <p:anim calcmode="lin" valueType="num">
                                      <p:cBhvr>
                                        <p:cTn id="45" dur="5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11">
                                            <p:txEl>
                                              <p:pRg st="4" end="4"/>
                                            </p:txEl>
                                          </p:spTgt>
                                        </p:tgtEl>
                                        <p:attrNameLst>
                                          <p:attrName>ppt_h</p:attrName>
                                        </p:attrNameLst>
                                      </p:cBhvr>
                                      <p:tavLst>
                                        <p:tav tm="0">
                                          <p:val>
                                            <p:fltVal val="0"/>
                                          </p:val>
                                        </p:tav>
                                        <p:tav tm="100000">
                                          <p:val>
                                            <p:strVal val="#ppt_h"/>
                                          </p:val>
                                        </p:tav>
                                      </p:tavLst>
                                    </p:anim>
                                    <p:animEffect transition="in" filter="fade">
                                      <p:cBhvr>
                                        <p:cTn id="47" dur="500"/>
                                        <p:tgtEl>
                                          <p:spTgt spid="11">
                                            <p:txEl>
                                              <p:pRg st="4" end="4"/>
                                            </p:txEl>
                                          </p:spTgt>
                                        </p:tgtEl>
                                      </p:cBhvr>
                                    </p:animEffect>
                                  </p:childTnLst>
                                </p:cTn>
                              </p:par>
                            </p:childTnLst>
                          </p:cTn>
                        </p:par>
                        <p:par>
                          <p:cTn id="48" fill="hold" nodeType="afterGroup">
                            <p:stCondLst>
                              <p:cond delay="500"/>
                            </p:stCondLst>
                            <p:childTnLst>
                              <p:par>
                                <p:cTn id="49" presetID="53" presetClass="entr" presetSubtype="16"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par>
                                <p:cTn id="54" presetID="53" presetClass="entr" presetSubtype="16"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descr="Tijolo na horizontal"/>
          <p:cNvSpPr>
            <a:spLocks noChangeArrowheads="1"/>
          </p:cNvSpPr>
          <p:nvPr/>
        </p:nvSpPr>
        <p:spPr bwMode="auto">
          <a:xfrm>
            <a:off x="9525" y="-460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 name="Retângulo 1"/>
          <p:cNvSpPr/>
          <p:nvPr/>
        </p:nvSpPr>
        <p:spPr>
          <a:xfrm>
            <a:off x="161925" y="68263"/>
            <a:ext cx="2970213" cy="1128712"/>
          </a:xfrm>
          <a:prstGeom prst="rect">
            <a:avLst/>
          </a:prstGeom>
          <a:noFill/>
          <a:ln w="57150">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000" b="0" i="0" u="none" strike="noStrike" kern="1200" cap="none" spc="0" normalizeH="0" baseline="0" noProof="0" dirty="0">
              <a:ln>
                <a:noFill/>
              </a:ln>
              <a:solidFill>
                <a:srgbClr val="FFFFFF"/>
              </a:solidFill>
              <a:effectLst/>
              <a:uLnTx/>
              <a:uFillTx/>
              <a:latin typeface="Arial"/>
              <a:ea typeface="+mn-ea"/>
              <a:cs typeface="Arial"/>
            </a:endParaRPr>
          </a:p>
        </p:txBody>
      </p:sp>
      <p:sp>
        <p:nvSpPr>
          <p:cNvPr id="9" name="Retângulo 8"/>
          <p:cNvSpPr/>
          <p:nvPr/>
        </p:nvSpPr>
        <p:spPr>
          <a:xfrm>
            <a:off x="3276600" y="115888"/>
            <a:ext cx="5726113" cy="6481762"/>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000" b="0" i="0" u="none" strike="noStrike" kern="1200" cap="none" spc="0" normalizeH="0" baseline="0" noProof="0" dirty="0">
              <a:ln>
                <a:noFill/>
              </a:ln>
              <a:solidFill>
                <a:srgbClr val="00B050"/>
              </a:solidFill>
              <a:effectLst/>
              <a:uLnTx/>
              <a:uFillTx/>
              <a:latin typeface="Arial"/>
              <a:ea typeface="+mn-ea"/>
              <a:cs typeface="Arial"/>
            </a:endParaRPr>
          </a:p>
        </p:txBody>
      </p:sp>
      <p:sp>
        <p:nvSpPr>
          <p:cNvPr id="5" name="Text Box 6"/>
          <p:cNvSpPr txBox="1">
            <a:spLocks noChangeArrowheads="1"/>
          </p:cNvSpPr>
          <p:nvPr/>
        </p:nvSpPr>
        <p:spPr bwMode="auto">
          <a:xfrm>
            <a:off x="228600" y="185738"/>
            <a:ext cx="8686800" cy="647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90000"/>
              </a:lnSpc>
              <a:spcBef>
                <a:spcPct val="20000"/>
              </a:spcBef>
              <a:spcAft>
                <a:spcPct val="0"/>
              </a:spcAft>
              <a:buClr>
                <a:srgbClr val="FFFFCC"/>
              </a:buClr>
              <a:buSzPct val="60000"/>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É em vão que se aponta o esquecimento como um obstáculo ao aproveitamento da experiência das existências anteriores [...].</a:t>
            </a:r>
          </a:p>
          <a:p>
            <a:pPr marL="0" marR="0" lvl="0" indent="0" algn="just" defTabSz="914400" rtl="0" eaLnBrk="0" fontAlgn="base" latinLnBrk="0" hangingPunct="0">
              <a:lnSpc>
                <a:spcPct val="90000"/>
              </a:lnSpc>
              <a:spcBef>
                <a:spcPct val="20000"/>
              </a:spcBef>
              <a:spcAft>
                <a:spcPct val="0"/>
              </a:spcAft>
              <a:buClr>
                <a:srgbClr val="FFFFCC"/>
              </a:buClr>
              <a:buSzPct val="60000"/>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 efeito, a lembrança do passado traria inconvenientes muito graves.</a:t>
            </a:r>
          </a:p>
          <a:p>
            <a:pPr marL="0" marR="0" lvl="0" indent="0" algn="just" defTabSz="914400" rtl="0" eaLnBrk="0" fontAlgn="base" latinLnBrk="0" hangingPunct="0">
              <a:lnSpc>
                <a:spcPct val="90000"/>
              </a:lnSpc>
              <a:spcBef>
                <a:spcPct val="20000"/>
              </a:spcBef>
              <a:spcAft>
                <a:spcPct val="0"/>
              </a:spcAft>
              <a:buClr>
                <a:srgbClr val="FFFFCC"/>
              </a:buClr>
              <a:buSzPct val="60000"/>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Em certos casos, poderia humilhar-nos estranhamente, ou então exaltar o nosso orgulho, e por isso mesmo dificultar o exercício do nosso livre-arbítrio. </a:t>
            </a:r>
          </a:p>
          <a:p>
            <a:pPr marL="0" marR="0" lvl="0" indent="0" algn="just" defTabSz="914400" rtl="0" eaLnBrk="0" fontAlgn="base" latinLnBrk="0" hangingPunct="0">
              <a:lnSpc>
                <a:spcPct val="90000"/>
              </a:lnSpc>
              <a:spcBef>
                <a:spcPct val="20000"/>
              </a:spcBef>
              <a:spcAft>
                <a:spcPct val="0"/>
              </a:spcAft>
              <a:buClr>
                <a:srgbClr val="FFFFCC"/>
              </a:buClr>
              <a:buSzPct val="60000"/>
              <a:buFont typeface="Wingdings" panose="05000000000000000000" pitchFamily="2" charset="2"/>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 qualquer maneira, traria perturbações inevitáveis nas relações sociais. </a:t>
            </a:r>
          </a:p>
          <a:p>
            <a:pPr marL="0" marR="0" lvl="0" indent="0" algn="just" defTabSz="914400" rtl="0" eaLnBrk="0" fontAlgn="base" latinLnBrk="0" hangingPunct="0">
              <a:lnSpc>
                <a:spcPct val="90000"/>
              </a:lnSpc>
              <a:spcBef>
                <a:spcPct val="20000"/>
              </a:spcBef>
              <a:spcAft>
                <a:spcPct val="0"/>
              </a:spcAft>
              <a:buClr>
                <a:srgbClr val="FFFFCC"/>
              </a:buClr>
              <a:buSzPct val="60000"/>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Espírito renasce frequentemente no mesmo meio em que viveu, e se encontra em relação com as mesmas pessoas, a fim de reparar o mal que lhes tenha feito. </a:t>
            </a:r>
            <a:endParaRPr kumimoji="0" lang="pt-BR" altLang="pt-BR" sz="24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30237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5">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p:cTn id="20"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p:cTn id="27"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5">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 calcmode="lin" valueType="num">
                                      <p:cBhvr>
                                        <p:cTn id="34"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descr="Tijolo na horizontal"/>
          <p:cNvSpPr>
            <a:spLocks noChangeArrowheads="1"/>
          </p:cNvSpPr>
          <p:nvPr/>
        </p:nvSpPr>
        <p:spPr bwMode="auto">
          <a:xfrm>
            <a:off x="9525" y="-460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 name="Retângulo 1"/>
          <p:cNvSpPr/>
          <p:nvPr/>
        </p:nvSpPr>
        <p:spPr>
          <a:xfrm>
            <a:off x="161925" y="68263"/>
            <a:ext cx="2970213" cy="1128712"/>
          </a:xfrm>
          <a:prstGeom prst="rect">
            <a:avLst/>
          </a:prstGeom>
          <a:noFill/>
          <a:ln w="57150">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000" b="0"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ext Box 6"/>
          <p:cNvSpPr txBox="1">
            <a:spLocks noChangeArrowheads="1"/>
          </p:cNvSpPr>
          <p:nvPr/>
        </p:nvSpPr>
        <p:spPr bwMode="auto">
          <a:xfrm>
            <a:off x="161925" y="632619"/>
            <a:ext cx="8816975"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90000"/>
              </a:lnSpc>
              <a:spcBef>
                <a:spcPct val="20000"/>
              </a:spcBef>
              <a:spcAft>
                <a:spcPct val="0"/>
              </a:spcAft>
              <a:buClr>
                <a:srgbClr val="FFFFCC"/>
              </a:buClr>
              <a:buSzPct val="60000"/>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 nelas reconhecesse as mesmas que havia odiado, talvez o ódio reaparecesse. </a:t>
            </a:r>
          </a:p>
          <a:p>
            <a:pPr marL="0" marR="0" lvl="0" indent="0" algn="just" defTabSz="914400" rtl="0" eaLnBrk="1" fontAlgn="base" latinLnBrk="0" hangingPunct="1">
              <a:lnSpc>
                <a:spcPct val="90000"/>
              </a:lnSpc>
              <a:spcBef>
                <a:spcPct val="20000"/>
              </a:spcBef>
              <a:spcAft>
                <a:spcPct val="0"/>
              </a:spcAft>
              <a:buClr>
                <a:srgbClr val="FFFFCC"/>
              </a:buClr>
              <a:buSzPct val="60000"/>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 qualquer modo, ficaria humilhado perante aquelas pessoas que tivesse ofendido.</a:t>
            </a:r>
          </a:p>
          <a:p>
            <a:pPr marL="0" marR="0" lvl="0" indent="0" algn="just" defTabSz="914400" rtl="0" eaLnBrk="1" fontAlgn="base" latinLnBrk="0" hangingPunct="1">
              <a:lnSpc>
                <a:spcPct val="90000"/>
              </a:lnSpc>
              <a:spcBef>
                <a:spcPct val="20000"/>
              </a:spcBef>
              <a:spcAft>
                <a:spcPct val="0"/>
              </a:spcAft>
              <a:buClr>
                <a:srgbClr val="FFFFCC"/>
              </a:buClr>
              <a:buSzPct val="60000"/>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Deus nos deu, para nos melhorarmos, justamente o que necessitamos e nos é suficiente: a voz da consciência e as tendências instintivas; e nos tira o que poderia prejudicar-nos.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homem traz, ao nascer, aquilo que adquiriu.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Ele nasce exatamente como se fez.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Cada existência é para ele um novo ponto de partida.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Pouco lhe importa saber o que foi: </a:t>
            </a:r>
          </a:p>
        </p:txBody>
      </p:sp>
    </p:spTree>
    <p:extLst>
      <p:ext uri="{BB962C8B-B14F-4D97-AF65-F5344CB8AC3E}">
        <p14:creationId xmlns:p14="http://schemas.microsoft.com/office/powerpoint/2010/main" val="215962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descr="Tijolo na horizontal"/>
          <p:cNvSpPr>
            <a:spLocks noChangeArrowheads="1"/>
          </p:cNvSpPr>
          <p:nvPr/>
        </p:nvSpPr>
        <p:spPr bwMode="auto">
          <a:xfrm>
            <a:off x="9525" y="-460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 name="Retângulo 1"/>
          <p:cNvSpPr/>
          <p:nvPr/>
        </p:nvSpPr>
        <p:spPr>
          <a:xfrm>
            <a:off x="161925" y="68263"/>
            <a:ext cx="2970213" cy="1128712"/>
          </a:xfrm>
          <a:prstGeom prst="rect">
            <a:avLst/>
          </a:prstGeom>
          <a:noFill/>
          <a:ln w="57150">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000" b="0"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ext Box 6"/>
          <p:cNvSpPr txBox="1">
            <a:spLocks noChangeArrowheads="1"/>
          </p:cNvSpPr>
          <p:nvPr/>
        </p:nvSpPr>
        <p:spPr bwMode="auto">
          <a:xfrm>
            <a:off x="207963" y="263525"/>
            <a:ext cx="8728075" cy="639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90000"/>
              </a:lnSpc>
              <a:spcBef>
                <a:spcPct val="20000"/>
              </a:spcBef>
              <a:spcAft>
                <a:spcPct val="0"/>
              </a:spcAft>
              <a:buClr>
                <a:srgbClr val="FFFFCC"/>
              </a:buClr>
              <a:buSzPct val="60000"/>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 está sendo punido, é porque fez o mal, e suas más tendências atuais indicam o que lhe resta corrigir em si mesmo.</a:t>
            </a:r>
          </a:p>
          <a:p>
            <a:pPr marL="0" marR="0" lvl="0" indent="0" algn="just" defTabSz="914400" rtl="0" eaLnBrk="1" fontAlgn="base" latinLnBrk="0" hangingPunct="1">
              <a:lnSpc>
                <a:spcPct val="90000"/>
              </a:lnSpc>
              <a:spcBef>
                <a:spcPct val="20000"/>
              </a:spcBef>
              <a:spcAft>
                <a:spcPct val="0"/>
              </a:spcAft>
              <a:buClr>
                <a:srgbClr val="FFFFCC"/>
              </a:buClr>
              <a:buSzPct val="60000"/>
              <a:buFontTx/>
              <a:buNone/>
              <a:tabLst/>
              <a:defRPr/>
            </a:pPr>
            <a:endParaRPr kumimoji="0" lang="pt-BR" altLang="pt-BR" sz="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90000"/>
              </a:lnSpc>
              <a:spcBef>
                <a:spcPct val="20000"/>
              </a:spcBef>
              <a:spcAft>
                <a:spcPct val="0"/>
              </a:spcAft>
              <a:buClr>
                <a:srgbClr val="FFFFCC"/>
              </a:buClr>
              <a:buSzPct val="60000"/>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É sobre isso que ele deve concentrar toda a sua atenção, pois daquilo que foi completamente corrigido já não restam sinais. </a:t>
            </a:r>
          </a:p>
          <a:p>
            <a:pPr marL="0" marR="0" lvl="0" indent="0" algn="just" defTabSz="914400" rtl="0" eaLnBrk="1" fontAlgn="base" latinLnBrk="0" hangingPunct="1">
              <a:lnSpc>
                <a:spcPct val="90000"/>
              </a:lnSpc>
              <a:spcBef>
                <a:spcPct val="20000"/>
              </a:spcBef>
              <a:spcAft>
                <a:spcPct val="0"/>
              </a:spcAft>
              <a:buClr>
                <a:srgbClr val="FFFFCC"/>
              </a:buClr>
              <a:buSzPct val="60000"/>
              <a:buFontTx/>
              <a:buNone/>
              <a:tabLst/>
              <a:defRPr/>
            </a:pPr>
            <a:endParaRPr kumimoji="0" lang="pt-BR" altLang="pt-BR" sz="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90000"/>
              </a:lnSpc>
              <a:spcBef>
                <a:spcPct val="20000"/>
              </a:spcBef>
              <a:spcAft>
                <a:spcPct val="0"/>
              </a:spcAft>
              <a:buClr>
                <a:srgbClr val="FFFFCC"/>
              </a:buClr>
              <a:buSzPct val="60000"/>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 boas resoluções que tomou são a voz da consciência, que o adverte do bem e do mal e lhe dá a força de resistir às más tentações.</a:t>
            </a:r>
          </a:p>
          <a:p>
            <a:pPr marL="0" marR="0" lvl="0" indent="0" algn="just" defTabSz="914400" rtl="0" eaLnBrk="1" fontAlgn="base" latinLnBrk="0" hangingPunct="1">
              <a:lnSpc>
                <a:spcPct val="90000"/>
              </a:lnSpc>
              <a:spcBef>
                <a:spcPct val="20000"/>
              </a:spcBef>
              <a:spcAft>
                <a:spcPct val="0"/>
              </a:spcAft>
              <a:buClr>
                <a:srgbClr val="FFFFCC"/>
              </a:buClr>
              <a:buSzPct val="60000"/>
              <a:buFontTx/>
              <a:buNone/>
              <a:tabLst/>
              <a:defRPr/>
            </a:pPr>
            <a:endParaRPr kumimoji="0" lang="pt-BR" altLang="pt-BR" sz="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 resto, esse esquecimento só existe durante a vida corpórea.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Voltando à vida espiritual, o Espírito reencontra a lembrança do passado. </a:t>
            </a:r>
          </a:p>
        </p:txBody>
      </p:sp>
    </p:spTree>
    <p:extLst>
      <p:ext uri="{BB962C8B-B14F-4D97-AF65-F5344CB8AC3E}">
        <p14:creationId xmlns:p14="http://schemas.microsoft.com/office/powerpoint/2010/main" val="625140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p:cTn id="21"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5">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 calcmode="lin" valueType="num">
                                      <p:cBhvr>
                                        <p:cTn id="28"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5">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 calcmode="lin" valueType="num">
                                      <p:cBhvr>
                                        <p:cTn id="35"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3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descr="Tijolo na horizontal"/>
          <p:cNvSpPr>
            <a:spLocks noChangeArrowheads="1"/>
          </p:cNvSpPr>
          <p:nvPr/>
        </p:nvSpPr>
        <p:spPr bwMode="auto">
          <a:xfrm>
            <a:off x="9525" y="-460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 name="Retângulo 1"/>
          <p:cNvSpPr/>
          <p:nvPr/>
        </p:nvSpPr>
        <p:spPr>
          <a:xfrm>
            <a:off x="161925" y="68263"/>
            <a:ext cx="2970213" cy="1128712"/>
          </a:xfrm>
          <a:prstGeom prst="rect">
            <a:avLst/>
          </a:prstGeom>
          <a:noFill/>
          <a:ln w="57150">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000" b="0"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ext Box 6"/>
          <p:cNvSpPr txBox="1">
            <a:spLocks noChangeArrowheads="1"/>
          </p:cNvSpPr>
          <p:nvPr/>
        </p:nvSpPr>
        <p:spPr bwMode="auto">
          <a:xfrm>
            <a:off x="173037" y="355513"/>
            <a:ext cx="8816975" cy="616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90000"/>
              </a:lnSpc>
              <a:spcBef>
                <a:spcPct val="20000"/>
              </a:spcBef>
              <a:spcAft>
                <a:spcPct val="0"/>
              </a:spcAft>
              <a:buClr>
                <a:srgbClr val="FFFFCC"/>
              </a:buClr>
              <a:buSzPct val="60000"/>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Trata-se, portanto, apenas de uma interrupção momentânea, como a que temos na própria vida terrena, durante o sono, e que não nos impede de lembrar, no outro dia, o que fizemos na véspera e nos dias anteriores.</a:t>
            </a:r>
          </a:p>
          <a:p>
            <a:pPr marL="0" marR="0" lvl="0" indent="0" algn="just" defTabSz="914400" rtl="0" eaLnBrk="1" fontAlgn="base" latinLnBrk="0" hangingPunct="1">
              <a:lnSpc>
                <a:spcPct val="90000"/>
              </a:lnSpc>
              <a:spcBef>
                <a:spcPct val="20000"/>
              </a:spcBef>
              <a:spcAft>
                <a:spcPct val="0"/>
              </a:spcAft>
              <a:buClr>
                <a:srgbClr val="FFFFCC"/>
              </a:buClr>
              <a:buSzPct val="60000"/>
              <a:buFontTx/>
              <a:buNone/>
              <a:tabLst/>
              <a:defRPr/>
            </a:pPr>
            <a:endParaRPr kumimoji="0" lang="pt-BR" altLang="pt-BR" sz="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 mesma maneira, não é somente após a morte que o Espírito recobra a lembrança do passado.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90000"/>
              </a:lnSpc>
              <a:spcBef>
                <a:spcPct val="20000"/>
              </a:spcBef>
              <a:spcAft>
                <a:spcPct val="0"/>
              </a:spcAft>
              <a:buClr>
                <a:srgbClr val="FFFFCC"/>
              </a:buClr>
              <a:buSzPct val="60000"/>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Pode dizer-se que ele nunca a perde, pois a experiência prova que, materializado, durante o sono do corpo, ele goza de certa liberdade e tem consciência de seus atos anteriores.</a:t>
            </a:r>
          </a:p>
          <a:p>
            <a:pPr marL="0" marR="0" lvl="0" indent="0" algn="just" defTabSz="914400" rtl="0" eaLnBrk="1" fontAlgn="base" latinLnBrk="0" hangingPunct="1">
              <a:lnSpc>
                <a:spcPct val="90000"/>
              </a:lnSpc>
              <a:spcBef>
                <a:spcPct val="20000"/>
              </a:spcBef>
              <a:spcAft>
                <a:spcPct val="0"/>
              </a:spcAft>
              <a:buClr>
                <a:srgbClr val="FFFFCC"/>
              </a:buClr>
              <a:buSzPct val="60000"/>
              <a:buFontTx/>
              <a:buNone/>
              <a:tabLst/>
              <a:defRPr/>
            </a:pPr>
            <a:endParaRPr kumimoji="0" lang="pt-BR" altLang="pt-BR" sz="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90000"/>
              </a:lnSpc>
              <a:spcBef>
                <a:spcPct val="20000"/>
              </a:spcBef>
              <a:spcAft>
                <a:spcPct val="0"/>
              </a:spcAft>
              <a:buClr>
                <a:srgbClr val="FFFFCC"/>
              </a:buClr>
              <a:buSzPct val="60000"/>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Então, ele sabe porque sofre, e que sofre  justamente.</a:t>
            </a:r>
            <a:endPar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p:txBody>
      </p:sp>
    </p:spTree>
    <p:extLst>
      <p:ext uri="{BB962C8B-B14F-4D97-AF65-F5344CB8AC3E}">
        <p14:creationId xmlns:p14="http://schemas.microsoft.com/office/powerpoint/2010/main" val="2528725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p:cTn id="21"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5">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 calcmode="lin" valueType="num">
                                      <p:cBhvr>
                                        <p:cTn id="28"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descr="Tijolo na horizontal"/>
          <p:cNvSpPr>
            <a:spLocks noChangeArrowheads="1"/>
          </p:cNvSpPr>
          <p:nvPr/>
        </p:nvSpPr>
        <p:spPr bwMode="auto">
          <a:xfrm>
            <a:off x="9525" y="-460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 name="Retângulo 1"/>
          <p:cNvSpPr/>
          <p:nvPr/>
        </p:nvSpPr>
        <p:spPr>
          <a:xfrm>
            <a:off x="161925" y="68263"/>
            <a:ext cx="2970213" cy="1128712"/>
          </a:xfrm>
          <a:prstGeom prst="rect">
            <a:avLst/>
          </a:prstGeom>
          <a:noFill/>
          <a:ln w="57150">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000" b="0"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ext Box 6"/>
          <p:cNvSpPr txBox="1">
            <a:spLocks noChangeArrowheads="1"/>
          </p:cNvSpPr>
          <p:nvPr/>
        </p:nvSpPr>
        <p:spPr bwMode="auto">
          <a:xfrm>
            <a:off x="173037" y="480275"/>
            <a:ext cx="8816975" cy="603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lembrança só se apaga durante a vida exterior de relação.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falta de uma lembrança precisa, que poderia ser-lhe penosa e prejudicial às suas relações sociais, permite-lhes haurir novas forças nesses momentos de emancipação da alma, se ele souber aproveitá-los</a:t>
            </a:r>
            <a:r>
              <a:rPr kumimoji="0" lang="pt-BR"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Book" pitchFamily="34" charset="0"/>
                <a:ea typeface="+mn-ea"/>
                <a:cs typeface="Arial" charset="0"/>
              </a:rPr>
              <a:t>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sz="24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itchFamily="18" charset="2"/>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itchFamily="18" charset="2"/>
              </a:rPr>
              <a:t>Aqui mais uma vez se manifesta a bondade do Criador, pois a recordação de um passado muitas vezes penosa ou humilhante, acrescentando-se às amarguras de sua nova existência, poderia perturbá-lo e lhe criar embaraços; </a:t>
            </a:r>
          </a:p>
        </p:txBody>
      </p:sp>
    </p:spTree>
    <p:extLst>
      <p:ext uri="{BB962C8B-B14F-4D97-AF65-F5344CB8AC3E}">
        <p14:creationId xmlns:p14="http://schemas.microsoft.com/office/powerpoint/2010/main" val="1101652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descr="Tijolo na horizontal"/>
          <p:cNvSpPr>
            <a:spLocks noChangeArrowheads="1"/>
          </p:cNvSpPr>
          <p:nvPr/>
        </p:nvSpPr>
        <p:spPr bwMode="auto">
          <a:xfrm>
            <a:off x="9525" y="-460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 name="Retângulo 1"/>
          <p:cNvSpPr/>
          <p:nvPr/>
        </p:nvSpPr>
        <p:spPr>
          <a:xfrm>
            <a:off x="161925" y="68263"/>
            <a:ext cx="2970213" cy="1128712"/>
          </a:xfrm>
          <a:prstGeom prst="rect">
            <a:avLst/>
          </a:prstGeom>
          <a:noFill/>
          <a:ln w="57150">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000" b="0"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ext Box 6"/>
          <p:cNvSpPr txBox="1">
            <a:spLocks noChangeArrowheads="1"/>
          </p:cNvSpPr>
          <p:nvPr/>
        </p:nvSpPr>
        <p:spPr bwMode="auto">
          <a:xfrm>
            <a:off x="163513" y="66675"/>
            <a:ext cx="8816975"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Ele apenas se recorda daquilo que aprendeu, pois tal lhe será útil.</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 por vezes conserva uma vaga lembrança dos acontecimentos passados, é como a recordação de um sonho fugitivo.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É, pois, um homem novo, embora seu Espírito possa ser antigo;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Ele se apoia sobre novos planos de ação, auxiliado pelo que adquiriu [em rematerializações precedentes]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esquecimento do passado, </a:t>
            </a:r>
            <a:r>
              <a:rPr kumimoji="0" lang="pt-BR" altLang="pt-BR" sz="2900" b="0" i="1" u="none" strike="noStrike" kern="1200" cap="none" spc="0" normalizeH="0" baseline="0" noProof="0" dirty="0">
                <a:ln>
                  <a:noFill/>
                </a:ln>
                <a:solidFill>
                  <a:srgbClr val="B2B2B2"/>
                </a:solidFill>
                <a:effectLst/>
                <a:uLnTx/>
                <a:uFillTx/>
                <a:latin typeface="Arial" panose="020B0604020202020204" pitchFamily="34" charset="0"/>
                <a:ea typeface="+mn-ea"/>
                <a:cs typeface="Arial" panose="020B0604020202020204" pitchFamily="34" charset="0"/>
              </a:rPr>
              <a:t>[...] </a:t>
            </a: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obedecendo às leis superiores que presidem ao destino, representa a diminuição do estado vibratório do Espírito, em contato com a matéria.</a:t>
            </a:r>
          </a:p>
        </p:txBody>
      </p:sp>
    </p:spTree>
    <p:extLst>
      <p:ext uri="{BB962C8B-B14F-4D97-AF65-F5344CB8AC3E}">
        <p14:creationId xmlns:p14="http://schemas.microsoft.com/office/powerpoint/2010/main" val="3008302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p:cTn id="35"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descr="Tijolo na horizontal"/>
          <p:cNvSpPr>
            <a:spLocks noChangeArrowheads="1"/>
          </p:cNvSpPr>
          <p:nvPr/>
        </p:nvSpPr>
        <p:spPr bwMode="auto">
          <a:xfrm>
            <a:off x="9525" y="-460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 name="Retângulo 1"/>
          <p:cNvSpPr/>
          <p:nvPr/>
        </p:nvSpPr>
        <p:spPr>
          <a:xfrm>
            <a:off x="161925" y="68263"/>
            <a:ext cx="2970213" cy="1128712"/>
          </a:xfrm>
          <a:prstGeom prst="rect">
            <a:avLst/>
          </a:prstGeom>
          <a:noFill/>
          <a:ln w="57150">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000" b="0"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ext Box 6"/>
          <p:cNvSpPr txBox="1">
            <a:spLocks noChangeArrowheads="1"/>
          </p:cNvSpPr>
          <p:nvPr/>
        </p:nvSpPr>
        <p:spPr bwMode="auto">
          <a:xfrm>
            <a:off x="163513" y="150813"/>
            <a:ext cx="881697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Esse olvido (esquecimento) é necessário, e, afastando-se os benefícios espirituais que essa questão implica, à luz das concepções cientificas, pode esse problemas ser estudado atenciosamente.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Tomando um novo corpo, a alma tem necessidade de adaptar-se a esse instrumento.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Precisa abandonar a bagagem dos seus vícios, dos seus defeitos, das suas lembranças nocivas, das suas vicissitudes nos pretéritos tenebrosos.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Necessita de nova virgindade; um instrumento virgem lhe é então fornecido.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Os neurônios desse novo cérebro fazem a função de aparelhos quebradores da luz; </a:t>
            </a:r>
            <a:endPar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6090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descr="Tijolo na horizontal"/>
          <p:cNvSpPr>
            <a:spLocks noChangeArrowheads="1"/>
          </p:cNvSpPr>
          <p:nvPr/>
        </p:nvSpPr>
        <p:spPr bwMode="auto">
          <a:xfrm>
            <a:off x="9525" y="-460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 name="Retângulo 1"/>
          <p:cNvSpPr/>
          <p:nvPr/>
        </p:nvSpPr>
        <p:spPr>
          <a:xfrm>
            <a:off x="161925" y="68263"/>
            <a:ext cx="2970213" cy="1128712"/>
          </a:xfrm>
          <a:prstGeom prst="rect">
            <a:avLst/>
          </a:prstGeom>
          <a:noFill/>
          <a:ln w="57150">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000" b="0"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ext Box 6"/>
          <p:cNvSpPr txBox="1">
            <a:spLocks noChangeArrowheads="1"/>
          </p:cNvSpPr>
          <p:nvPr/>
        </p:nvSpPr>
        <p:spPr bwMode="auto">
          <a:xfrm>
            <a:off x="207963" y="250825"/>
            <a:ext cx="8728075" cy="635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sensório </a:t>
            </a:r>
            <a:r>
              <a:rPr kumimoji="0" lang="pt-BR" altLang="pt-BR" sz="29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(parte do cérebro considerada como centro de todas as sensações) </a:t>
            </a: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limita as percepções do Espírito, e, somente assim, pode o ser reconstruir o seu destino.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Para que o homem colha benefícios da sua vida temporária, faz-se mister </a:t>
            </a: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(necessário) </a:t>
            </a: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que assim seja.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Sua consciência é apenas a parte emergente da sua consciência espiritual;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Seus sentidos constituem apenas o necessário à sua evolução no plano terrestre;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Daí, a exiguidade </a:t>
            </a: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insuficiência) </a:t>
            </a: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das suas percepções visuais e auditivas, em relação ao número inconcebível de vibrações que o cercam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(5).</a:t>
            </a:r>
          </a:p>
        </p:txBody>
      </p:sp>
    </p:spTree>
    <p:extLst>
      <p:ext uri="{BB962C8B-B14F-4D97-AF65-F5344CB8AC3E}">
        <p14:creationId xmlns:p14="http://schemas.microsoft.com/office/powerpoint/2010/main" val="559522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596474" y="635620"/>
          <a:ext cx="7857461" cy="1920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20240">
                <a:tc>
                  <a:txBody>
                    <a:bodyPr/>
                    <a:lstStyle/>
                    <a:p>
                      <a:pPr algn="just"/>
                      <a:r>
                        <a:rPr lang="pt-BR" sz="2000" dirty="0"/>
                        <a:t>858.	Os que pressentem a morte geralmente a temem menos do que os outros? Por quê?</a:t>
                      </a:r>
                    </a:p>
                    <a:p>
                      <a:pPr algn="just"/>
                      <a:endParaRPr lang="pt-BR" sz="2000" dirty="0"/>
                    </a:p>
                    <a:p>
                      <a:pPr algn="just"/>
                      <a:r>
                        <a:rPr lang="pt-BR" sz="2000" dirty="0">
                          <a:solidFill>
                            <a:srgbClr val="FFFF00"/>
                          </a:solidFill>
                        </a:rPr>
                        <a:t>R. É o homem que teme a morte, não o Espírito. Aquele que a pressente pensa mais como Espírito do que como homem: compreende a sua libertação e a espera.</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596474" y="2555860"/>
          <a:ext cx="7857461" cy="350262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502626">
                <a:tc>
                  <a:txBody>
                    <a:bodyPr/>
                    <a:lstStyle/>
                    <a:p>
                      <a:pPr algn="just"/>
                      <a:endParaRPr lang="pt-BR" sz="2000" dirty="0"/>
                    </a:p>
                    <a:p>
                      <a:pPr algn="just"/>
                      <a:r>
                        <a:rPr lang="pt-BR" sz="2000" dirty="0"/>
                        <a:t>859.	Se a morte não pode ser evitada quando chega a sua hora, acontece o mesmo com todos os acidentes no curso da nossa vida?</a:t>
                      </a:r>
                    </a:p>
                    <a:p>
                      <a:pPr algn="just"/>
                      <a:endParaRPr lang="pt-BR" sz="2000" dirty="0">
                        <a:solidFill>
                          <a:srgbClr val="FFFF00"/>
                        </a:solidFill>
                      </a:endParaRPr>
                    </a:p>
                    <a:p>
                      <a:pPr algn="just"/>
                      <a:r>
                        <a:rPr lang="pt-BR" sz="2000" dirty="0">
                          <a:solidFill>
                            <a:srgbClr val="FFFF00"/>
                          </a:solidFill>
                        </a:rPr>
                        <a:t>R. São, em geral, coisas demasiado pequenas, das quais podemos prevenir-vos dirigindo o vosso pensamento no sentido de as evitardes, porque não gostamos do sofrimento material. Mas isso é de pouca importância para o curso da vida que escolhestes. A fatalidade só consiste nestas duas horas: aquelas em que deveis aparecer e desaparecer neste mundo.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4410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descr="Tijolo na horizontal"/>
          <p:cNvSpPr>
            <a:spLocks noChangeArrowheads="1"/>
          </p:cNvSpPr>
          <p:nvPr/>
        </p:nvSpPr>
        <p:spPr bwMode="auto">
          <a:xfrm>
            <a:off x="9525" y="-460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 name="Retângulo 1"/>
          <p:cNvSpPr/>
          <p:nvPr/>
        </p:nvSpPr>
        <p:spPr>
          <a:xfrm>
            <a:off x="161925" y="68263"/>
            <a:ext cx="2970213" cy="1128712"/>
          </a:xfrm>
          <a:prstGeom prst="rect">
            <a:avLst/>
          </a:prstGeom>
          <a:noFill/>
          <a:ln w="57150">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000" b="0"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ext Box 6"/>
          <p:cNvSpPr txBox="1">
            <a:spLocks noChangeArrowheads="1"/>
          </p:cNvSpPr>
          <p:nvPr/>
        </p:nvSpPr>
        <p:spPr bwMode="auto">
          <a:xfrm>
            <a:off x="163513" y="150813"/>
            <a:ext cx="8816975" cy="658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anose="05040102010807070707" pitchFamily="18" charset="2"/>
              </a:rPr>
              <a:t>Todavia, como o esquecimento não é absoluto, </a:t>
            </a: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dentro dessa obscuridade requerida pela sua necessidade de estudo e desenvolvimento, experimenta a alma, às vezes, uma sensação indefinível é uma vocação inata que impele para esse ou aquele caminho;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É uma saudade vaga e incompreensível, que a persegue nas suas meditações;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São os fenômenos introspectivos, que a assediam frequentemente.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Nesses momentos, uma luz vaga da subconsciência atravessa a câmara de sombras, impostas pelas células cerebrais, e, através dessa luz coada </a:t>
            </a:r>
            <a:r>
              <a:rPr kumimoji="0" lang="pt-BR" altLang="pt-BR" sz="28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(fazer passar através de: filtrar)</a:t>
            </a:r>
            <a:r>
              <a:rPr kumimoji="0" lang="pt-BR" altLang="pt-BR" sz="2800" b="0" i="1"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a:t>
            </a: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entra o Espírito em vaga relação com o seu passado longínquo; </a:t>
            </a:r>
            <a:endParaRPr kumimoji="0" lang="pt-BR" altLang="pt-BR"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04820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descr="Tijolo na horizontal"/>
          <p:cNvSpPr>
            <a:spLocks noChangeArrowheads="1"/>
          </p:cNvSpPr>
          <p:nvPr/>
        </p:nvSpPr>
        <p:spPr bwMode="auto">
          <a:xfrm>
            <a:off x="111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 name="Retângulo 1"/>
          <p:cNvSpPr/>
          <p:nvPr/>
        </p:nvSpPr>
        <p:spPr>
          <a:xfrm>
            <a:off x="161925" y="68263"/>
            <a:ext cx="2970213" cy="1128712"/>
          </a:xfrm>
          <a:prstGeom prst="rect">
            <a:avLst/>
          </a:prstGeom>
          <a:noFill/>
          <a:ln w="57150">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000" b="0"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ext Box 6"/>
          <p:cNvSpPr txBox="1">
            <a:spLocks noChangeArrowheads="1"/>
          </p:cNvSpPr>
          <p:nvPr/>
        </p:nvSpPr>
        <p:spPr bwMode="auto">
          <a:xfrm>
            <a:off x="161925" y="397401"/>
            <a:ext cx="8816975"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Tais fatos são vulgares nos seres evolvidos, sobre quem a carne já não exerce atuação invencível.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Nesses vagos instantes, parece que a alma materializada ouve o tropel das lembranças que passam em revoada;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Aversões antigas, amores santificantes, gostos aprimorados, de tudo aparece numa fração no seu mundo consciente;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Mas, faz-se mister </a:t>
            </a: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(necessário)</a:t>
            </a: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olvidar </a:t>
            </a: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(esquecer)</a:t>
            </a: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 passado para que alcance êxito na luta</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t-BR" altLang="pt-BR" sz="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É oportuno lembrar que – conforme nos esclarece o Espiritismo -, a nitidez das lembranças acompanha o nosso progresso espiritual. </a:t>
            </a:r>
          </a:p>
        </p:txBody>
      </p:sp>
    </p:spTree>
    <p:extLst>
      <p:ext uri="{BB962C8B-B14F-4D97-AF65-F5344CB8AC3E}">
        <p14:creationId xmlns:p14="http://schemas.microsoft.com/office/powerpoint/2010/main" val="1974381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p:cTn id="35"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descr="Tijolo na horizontal"/>
          <p:cNvSpPr>
            <a:spLocks noChangeArrowheads="1"/>
          </p:cNvSpPr>
          <p:nvPr/>
        </p:nvSpPr>
        <p:spPr bwMode="auto">
          <a:xfrm>
            <a:off x="111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 name="Retângulo 1"/>
          <p:cNvSpPr/>
          <p:nvPr/>
        </p:nvSpPr>
        <p:spPr>
          <a:xfrm>
            <a:off x="161925" y="68263"/>
            <a:ext cx="2970213" cy="1128712"/>
          </a:xfrm>
          <a:prstGeom prst="rect">
            <a:avLst/>
          </a:prstGeom>
          <a:noFill/>
          <a:ln w="57150">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000" b="0"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ext Box 6"/>
          <p:cNvSpPr txBox="1">
            <a:spLocks noChangeArrowheads="1"/>
          </p:cNvSpPr>
          <p:nvPr/>
        </p:nvSpPr>
        <p:spPr bwMode="auto">
          <a:xfrm>
            <a:off x="161925" y="501382"/>
            <a:ext cx="8816975"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Assim como as fibras do cérebro* são as últimas a se consolidarem no veículo físico em que nos encontramos na Terra materializados, a memória perfeita é o derradeiro altar que instalamos, em definitivo, no templo de nossa alma,</a:t>
            </a:r>
            <a:r>
              <a:rPr kumimoji="0" lang="pt-BR"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Book" pitchFamily="34" charset="0"/>
                <a:ea typeface="+mn-ea"/>
                <a:cs typeface="Arial" panose="020B0604020202020204" pitchFamily="34" charset="0"/>
              </a:rPr>
              <a:t> </a:t>
            </a:r>
            <a:r>
              <a:rPr kumimoji="0" 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que, no Planeta, ainda se encontra em fases iniciais de desenvolvimento.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É por isso que nossas recordações são fragmentárias...</a:t>
            </a:r>
            <a:endParaRPr lang="pt-BR" sz="3000" dirty="0">
              <a:solidFill>
                <a:srgbClr val="FFFFFF"/>
              </a:solidFill>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Todavia, de existência a existência, de ascensão em ascensão, nossa memória gradativamente converte-se em visão imperecível, a serviço de nosso espírito imortal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(7).</a:t>
            </a:r>
            <a:endParaRPr kumimoji="0" lang="pt-BR" altLang="pt-BR" sz="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92593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200" b="0" i="0" u="none" strike="noStrike" kern="1200" cap="none" spc="0" normalizeH="0" baseline="0" noProof="0" dirty="0">
              <a:ln>
                <a:noFill/>
              </a:ln>
              <a:solidFill>
                <a:srgbClr val="FFCC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endParaRPr>
          </a:p>
        </p:txBody>
      </p:sp>
      <p:sp>
        <p:nvSpPr>
          <p:cNvPr id="5" name="Rectangle 12"/>
          <p:cNvSpPr>
            <a:spLocks noChangeArrowheads="1"/>
          </p:cNvSpPr>
          <p:nvPr/>
        </p:nvSpPr>
        <p:spPr bwMode="auto">
          <a:xfrm>
            <a:off x="250825" y="4225925"/>
            <a:ext cx="8497888" cy="1939925"/>
          </a:xfrm>
          <a:prstGeom prst="rect">
            <a:avLst/>
          </a:prstGeom>
          <a:solidFill>
            <a:srgbClr val="000000"/>
          </a:solidFill>
          <a:ln>
            <a:noFill/>
          </a:ln>
          <a:extLst>
            <a:ext uri="{91240B29-F687-4F45-9708-019B960494DF}">
              <a14:hiddenLine xmlns:a14="http://schemas.microsoft.com/office/drawing/2010/main" w="3175" cmpd="tri">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00FF00"/>
                </a:solidFill>
                <a:effectLst/>
                <a:uLnTx/>
                <a:uFillTx/>
                <a:latin typeface="Arial" panose="020B0604020202020204" pitchFamily="34" charset="0"/>
                <a:ea typeface="+mn-ea"/>
                <a:cs typeface="Arial" panose="020B0604020202020204" pitchFamily="34" charset="0"/>
              </a:rPr>
              <a:t>  *</a:t>
            </a:r>
            <a:r>
              <a:rPr kumimoji="0" lang="pt-BR" altLang="pt-BR" sz="3000" b="0" i="0" u="sng" strike="noStrike" kern="1200" cap="none" spc="0" normalizeH="0" baseline="0" noProof="0" dirty="0">
                <a:ln>
                  <a:noFill/>
                </a:ln>
                <a:solidFill>
                  <a:srgbClr val="00FF00"/>
                </a:solidFill>
                <a:effectLst/>
                <a:uLnTx/>
                <a:uFillTx/>
                <a:latin typeface="Arial" panose="020B0604020202020204" pitchFamily="34" charset="0"/>
                <a:ea typeface="+mn-ea"/>
                <a:cs typeface="Arial" panose="020B0604020202020204" pitchFamily="34" charset="0"/>
              </a:rPr>
              <a:t>Fibras do Cérebro:</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Nosso cérebro é incrível.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Cheio de sinapses, vasos e fibras nervosas, ele cuida dos nossos movimentos, pensamentos, enfim, de basicamente tudo o que fazemos.</a:t>
            </a:r>
            <a:endParaRPr kumimoji="0" lang="pt-BR" altLang="pt-BR" sz="3000" b="0" i="0" u="none" strike="noStrike" kern="1200" cap="none" spc="0" normalizeH="0" baseline="0" noProof="0" dirty="0">
              <a:ln>
                <a:noFill/>
              </a:ln>
              <a:solidFill>
                <a:srgbClr val="33CCFF"/>
              </a:solidFill>
              <a:effectLst/>
              <a:uLnTx/>
              <a:uFillTx/>
              <a:latin typeface="Arial" panose="020B0604020202020204" pitchFamily="34" charset="0"/>
              <a:ea typeface="+mn-ea"/>
              <a:cs typeface="Arial" panose="020B0604020202020204" pitchFamily="34" charset="0"/>
            </a:endParaRPr>
          </a:p>
        </p:txBody>
      </p:sp>
      <p:pic>
        <p:nvPicPr>
          <p:cNvPr id="107522" name="Picture 2" descr="http://i1.r7.com/data/files/2C92/94A3/2D59/26A2/012D/721F/9C0C/63D3/neuronios-m-201101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4176712" cy="34563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4" descr="http://t3.gstatic.com/images?q=tbn:ANd9GcTfnYbZjL8JZBpKYKRCUPEN66vDGiCmkuJqqCE_IE-SuJRyRzarX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404664"/>
            <a:ext cx="4105275" cy="34563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25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07522"/>
                                        </p:tgtEl>
                                        <p:attrNameLst>
                                          <p:attrName>style.visibility</p:attrName>
                                        </p:attrNameLst>
                                      </p:cBhvr>
                                      <p:to>
                                        <p:strVal val="visible"/>
                                      </p:to>
                                    </p:set>
                                    <p:anim calcmode="lin" valueType="num">
                                      <p:cBhvr>
                                        <p:cTn id="7" dur="500" fill="hold"/>
                                        <p:tgtEl>
                                          <p:spTgt spid="107522"/>
                                        </p:tgtEl>
                                        <p:attrNameLst>
                                          <p:attrName>ppt_w</p:attrName>
                                        </p:attrNameLst>
                                      </p:cBhvr>
                                      <p:tavLst>
                                        <p:tav tm="0">
                                          <p:val>
                                            <p:fltVal val="0"/>
                                          </p:val>
                                        </p:tav>
                                        <p:tav tm="100000">
                                          <p:val>
                                            <p:strVal val="#ppt_w"/>
                                          </p:val>
                                        </p:tav>
                                      </p:tavLst>
                                    </p:anim>
                                    <p:anim calcmode="lin" valueType="num">
                                      <p:cBhvr>
                                        <p:cTn id="8" dur="500" fill="hold"/>
                                        <p:tgtEl>
                                          <p:spTgt spid="107522"/>
                                        </p:tgtEl>
                                        <p:attrNameLst>
                                          <p:attrName>ppt_h</p:attrName>
                                        </p:attrNameLst>
                                      </p:cBhvr>
                                      <p:tavLst>
                                        <p:tav tm="0">
                                          <p:val>
                                            <p:fltVal val="0"/>
                                          </p:val>
                                        </p:tav>
                                        <p:tav tm="100000">
                                          <p:val>
                                            <p:strVal val="#ppt_h"/>
                                          </p:val>
                                        </p:tav>
                                      </p:tavLst>
                                    </p:anim>
                                    <p:animEffect transition="in" filter="fade">
                                      <p:cBhvr>
                                        <p:cTn id="9" dur="500"/>
                                        <p:tgtEl>
                                          <p:spTgt spid="107522"/>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7524"/>
                                        </p:tgtEl>
                                        <p:attrNameLst>
                                          <p:attrName>style.visibility</p:attrName>
                                        </p:attrNameLst>
                                      </p:cBhvr>
                                      <p:to>
                                        <p:strVal val="visible"/>
                                      </p:to>
                                    </p:set>
                                    <p:anim calcmode="lin" valueType="num">
                                      <p:cBhvr>
                                        <p:cTn id="13" dur="500" fill="hold"/>
                                        <p:tgtEl>
                                          <p:spTgt spid="107524"/>
                                        </p:tgtEl>
                                        <p:attrNameLst>
                                          <p:attrName>ppt_w</p:attrName>
                                        </p:attrNameLst>
                                      </p:cBhvr>
                                      <p:tavLst>
                                        <p:tav tm="0">
                                          <p:val>
                                            <p:fltVal val="0"/>
                                          </p:val>
                                        </p:tav>
                                        <p:tav tm="100000">
                                          <p:val>
                                            <p:strVal val="#ppt_w"/>
                                          </p:val>
                                        </p:tav>
                                      </p:tavLst>
                                    </p:anim>
                                    <p:anim calcmode="lin" valueType="num">
                                      <p:cBhvr>
                                        <p:cTn id="14" dur="500" fill="hold"/>
                                        <p:tgtEl>
                                          <p:spTgt spid="107524"/>
                                        </p:tgtEl>
                                        <p:attrNameLst>
                                          <p:attrName>ppt_h</p:attrName>
                                        </p:attrNameLst>
                                      </p:cBhvr>
                                      <p:tavLst>
                                        <p:tav tm="0">
                                          <p:val>
                                            <p:fltVal val="0"/>
                                          </p:val>
                                        </p:tav>
                                        <p:tav tm="100000">
                                          <p:val>
                                            <p:strVal val="#ppt_h"/>
                                          </p:val>
                                        </p:tav>
                                      </p:tavLst>
                                    </p:anim>
                                    <p:animEffect transition="in" filter="fade">
                                      <p:cBhvr>
                                        <p:cTn id="15" dur="500"/>
                                        <p:tgtEl>
                                          <p:spTgt spid="10752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p:cTn id="20"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 calcmode="lin" valueType="num">
                                      <p:cBhvr>
                                        <p:cTn id="2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200" b="0" i="0" u="none" strike="noStrike" kern="1200" cap="none" spc="0" normalizeH="0" baseline="0" noProof="0" dirty="0">
              <a:ln>
                <a:noFill/>
              </a:ln>
              <a:solidFill>
                <a:srgbClr val="FFCC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endParaRPr>
          </a:p>
        </p:txBody>
      </p:sp>
      <p:sp>
        <p:nvSpPr>
          <p:cNvPr id="7" name="Text Box 7"/>
          <p:cNvSpPr txBox="1">
            <a:spLocks noChangeArrowheads="1"/>
          </p:cNvSpPr>
          <p:nvPr/>
        </p:nvSpPr>
        <p:spPr bwMode="auto">
          <a:xfrm>
            <a:off x="179388" y="227123"/>
            <a:ext cx="8783637" cy="621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Léon Denis assinala que o </a:t>
            </a: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 esquecimento do passado é a condição indispensável de toda prova e de todo progresso.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nosso passado guarda suas manchas e nódoas. Percorrendo a série dos tempos, atravessando as idades de brutalidade, devemos ter acumulado bastantes faltas, bastantes iniquidades*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900" b="0" i="0" u="none" strike="noStrike" kern="1200" cap="none" spc="0" normalizeH="0" baseline="0" noProof="0" dirty="0">
                <a:ln>
                  <a:noFill/>
                </a:ln>
                <a:solidFill>
                  <a:srgbClr val="00B0F0"/>
                </a:solidFill>
                <a:effectLst/>
                <a:uLnTx/>
                <a:uFillTx/>
                <a:latin typeface="Arial Narrow" panose="020B0606020202030204" pitchFamily="34" charset="0"/>
                <a:ea typeface="+mn-ea"/>
                <a:cs typeface="Arial" panose="020B0604020202020204" pitchFamily="34" charset="0"/>
              </a:rPr>
              <a:t>*Iniquidade: </a:t>
            </a:r>
            <a:r>
              <a:rPr kumimoji="0" lang="pt-BR" altLang="pt-BR" sz="29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Tornar normal o que é pecado [falta - erro), não sentir culpa pelo pecado cometido (da falta, do erro cometido), de tanto uma pessoa cometer o mesmo pecado (a  mesma falta - erro), não se arrepende pois acha o que fez  absolutamente normal]. </a:t>
            </a: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Libertos apenas ontem da barbaria, o peso dessas recordações seria acabrunhador para nós.</a:t>
            </a:r>
          </a:p>
        </p:txBody>
      </p:sp>
    </p:spTree>
    <p:extLst>
      <p:ext uri="{BB962C8B-B14F-4D97-AF65-F5344CB8AC3E}">
        <p14:creationId xmlns:p14="http://schemas.microsoft.com/office/powerpoint/2010/main" val="959710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200" b="0" i="0" u="none" strike="noStrike" kern="1200" cap="none" spc="0" normalizeH="0" baseline="0" noProof="0" dirty="0">
              <a:ln>
                <a:noFill/>
              </a:ln>
              <a:solidFill>
                <a:srgbClr val="FFCC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endParaRPr>
          </a:p>
        </p:txBody>
      </p:sp>
      <p:sp>
        <p:nvSpPr>
          <p:cNvPr id="7" name="Text Box 7"/>
          <p:cNvSpPr txBox="1">
            <a:spLocks noChangeArrowheads="1"/>
          </p:cNvSpPr>
          <p:nvPr/>
        </p:nvSpPr>
        <p:spPr bwMode="auto">
          <a:xfrm>
            <a:off x="179388" y="150813"/>
            <a:ext cx="8783637"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vida terrestre é, algumas vezes, difícil de suportar;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Ainda mais o seria se, ao cortejo dos nossos males atuais, acrescesse a memória dos sofrimentos ou das vergonhas passadas.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 recordação de nossas vidas anteriores não estaria também ligada à do passado dos outros?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Subindo a cadeia de nossas existências, o entrecho* de nossa própria história, encontraríamos o vestígio das ações de nossos semelhantes.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 inimizades perpetuar-se-iam; as rivalidades, os ódios e as discórdias agravar-se-iam de vida em vida, de século em século. </a:t>
            </a:r>
          </a:p>
        </p:txBody>
      </p:sp>
    </p:spTree>
    <p:extLst>
      <p:ext uri="{BB962C8B-B14F-4D97-AF65-F5344CB8AC3E}">
        <p14:creationId xmlns:p14="http://schemas.microsoft.com/office/powerpoint/2010/main" val="3357546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p:cTn id="35"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200" b="0" i="0" u="none" strike="noStrike" kern="1200" cap="none" spc="0" normalizeH="0" baseline="0" noProof="0" dirty="0">
              <a:ln>
                <a:noFill/>
              </a:ln>
              <a:solidFill>
                <a:srgbClr val="FFCC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endParaRPr>
          </a:p>
        </p:txBody>
      </p:sp>
      <p:sp>
        <p:nvSpPr>
          <p:cNvPr id="7" name="Text Box 7"/>
          <p:cNvSpPr txBox="1">
            <a:spLocks noChangeArrowheads="1"/>
          </p:cNvSpPr>
          <p:nvPr/>
        </p:nvSpPr>
        <p:spPr bwMode="auto">
          <a:xfrm>
            <a:off x="250825" y="244475"/>
            <a:ext cx="8712200" cy="6369050"/>
          </a:xfrm>
          <a:prstGeom prst="rect">
            <a:avLst/>
          </a:prstGeom>
          <a:noFill/>
          <a:ln w="57150">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000" b="0" i="0" u="none" strike="noStrike" kern="1200" cap="none" spc="0" normalizeH="0" baseline="0" noProof="0" dirty="0">
                <a:ln>
                  <a:noFill/>
                </a:ln>
                <a:solidFill>
                  <a:srgbClr val="00FF00"/>
                </a:solidFill>
                <a:effectLst/>
                <a:uLnTx/>
                <a:uFillTx/>
                <a:latin typeface="Arial Narrow" panose="020B0606020202030204" pitchFamily="34" charset="0"/>
                <a:ea typeface="+mn-ea"/>
                <a:cs typeface="Arial" charset="0"/>
              </a:rPr>
              <a:t>*</a:t>
            </a:r>
            <a:r>
              <a:rPr kumimoji="0" lang="pt-BR" sz="3000" b="0" i="0" u="sng" strike="noStrike" kern="1200" cap="none" spc="0" normalizeH="0" baseline="0" noProof="0" dirty="0">
                <a:ln>
                  <a:noFill/>
                </a:ln>
                <a:solidFill>
                  <a:srgbClr val="00FF00"/>
                </a:solidFill>
                <a:effectLst/>
                <a:uLnTx/>
                <a:uFillTx/>
                <a:latin typeface="Arial Narrow" panose="020B0606020202030204" pitchFamily="34" charset="0"/>
                <a:ea typeface="+mn-ea"/>
                <a:cs typeface="Arial" charset="0"/>
              </a:rPr>
              <a:t>Entrecho</a:t>
            </a:r>
            <a:r>
              <a:rPr kumimoji="0" lang="pt-BR" sz="3000" b="0" i="0" u="none" strike="noStrike" kern="1200" cap="none" spc="0" normalizeH="0" baseline="0" noProof="0" dirty="0">
                <a:ln>
                  <a:noFill/>
                </a:ln>
                <a:solidFill>
                  <a:srgbClr val="00FF00"/>
                </a:solidFill>
                <a:effectLst/>
                <a:uLnTx/>
                <a:uFillTx/>
                <a:latin typeface="Arial Narrow" panose="020B0606020202030204" pitchFamily="34" charset="0"/>
                <a:ea typeface="+mn-ea"/>
                <a:cs typeface="Arial" charset="0"/>
              </a:rPr>
              <a:t>: </a:t>
            </a:r>
            <a:r>
              <a:rPr kumimoji="0" lang="pt-BR" sz="3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charset="0"/>
              </a:rPr>
              <a:t>Série de fatos e situações que constituem a história de uma “passagem da vida” ; ENREDO; INTRIGA; TRAMA.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 nossos inimigos, as nossas vítimas de outrora, reconhecer-nos-iam e estariam a perseguir-nos com sua vingança.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Bom é que o véu do esquecimento nos oculte uns aos outros, e que, apagando momentaneamente de nossa memória penosas recordações, nos livre de um remorso incessante.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conhecimento das nossas faltas e suas consequências, erguendo-se diante de nós como ameaça medonha e perpétua, paralisaria os nossos esforços tornaria estéril e insuportável a nossa vida.</a:t>
            </a:r>
            <a:endParaRPr kumimoji="0" 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98391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200" b="0" i="0" u="none" strike="noStrike" kern="1200" cap="none" spc="0" normalizeH="0" baseline="0" noProof="0" dirty="0">
              <a:ln>
                <a:noFill/>
              </a:ln>
              <a:solidFill>
                <a:srgbClr val="FFCC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endParaRPr>
          </a:p>
        </p:txBody>
      </p:sp>
      <p:sp>
        <p:nvSpPr>
          <p:cNvPr id="7" name="Text Box 7"/>
          <p:cNvSpPr txBox="1">
            <a:spLocks noChangeArrowheads="1"/>
          </p:cNvSpPr>
          <p:nvPr/>
        </p:nvSpPr>
        <p:spPr bwMode="auto">
          <a:xfrm>
            <a:off x="144463" y="150813"/>
            <a:ext cx="885507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Sem o esquecimento, os grandes culpados, os criminosos célebres estariam marcados a ferro em brasa por toda a eternidade.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Vemos os condenados da justiça humana, depois de sofrida a pena, serem perseguidos pela desconfiança universal, repelidos com horror por uma sociedade que lhes recusa lugar em seu seio, e assim muitas vezes os atira ao exército do mal.</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Que seria se os crimes do passado longínquo se desenhassem aos olhos de todos?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Quase todos temos necessidade de perdão e de esquecimento.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sombra que oculta as nossas fraquezas e misérias conforta-nos o ser, tornando-nos menos penosa a reparação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endPar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1521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p:cTn id="35"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9156" name="Picture 2" descr="http://www.benitopepe.com.br/wp-content/gallery/teset/bibliograf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ângulo 5"/>
          <p:cNvSpPr/>
          <p:nvPr/>
        </p:nvSpPr>
        <p:spPr>
          <a:xfrm>
            <a:off x="107950" y="549275"/>
            <a:ext cx="8532813" cy="3887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115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onotype Corsiva" pitchFamily="66" charset="0"/>
                <a:ea typeface="+mn-ea"/>
                <a:cs typeface="Arial"/>
              </a:rPr>
              <a:t>Referência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13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onotype Corsiva" pitchFamily="66" charset="0"/>
                <a:ea typeface="+mn-ea"/>
                <a:cs typeface="Arial"/>
              </a:rPr>
              <a:t>Bibliográfica</a:t>
            </a:r>
            <a:r>
              <a:rPr kumimoji="0" lang="pt-BR" sz="115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onotype Corsiva" pitchFamily="66" charset="0"/>
                <a:ea typeface="+mn-ea"/>
                <a:cs typeface="Arial"/>
              </a:rPr>
              <a:t> </a:t>
            </a:r>
          </a:p>
        </p:txBody>
      </p:sp>
    </p:spTree>
    <p:extLst>
      <p:ext uri="{BB962C8B-B14F-4D97-AF65-F5344CB8AC3E}">
        <p14:creationId xmlns:p14="http://schemas.microsoft.com/office/powerpoint/2010/main" val="29087706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7" name="Text Box 23"/>
          <p:cNvSpPr txBox="1">
            <a:spLocks noChangeArrowheads="1"/>
          </p:cNvSpPr>
          <p:nvPr/>
        </p:nvSpPr>
        <p:spPr bwMode="auto">
          <a:xfrm>
            <a:off x="144463" y="280988"/>
            <a:ext cx="8855075" cy="62976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anose="05040102010807070707" pitchFamily="18" charset="2"/>
              </a:rPr>
              <a:t>    	</a:t>
            </a:r>
            <a:r>
              <a:rPr kumimoji="0" lang="pt-BR" altLang="pt-BR"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1</a:t>
            </a:r>
            <a:r>
              <a:rPr kumimoji="0" lang="pt-BR" altLang="pt-BR"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KARDEC, Allan. </a:t>
            </a:r>
            <a:r>
              <a:rPr kumimoji="0" lang="pt-BR" altLang="pt-BR" sz="28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 Evangelho Segundo o Espiritismo. </a:t>
            </a: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Tradução de J. Herculano Pires. 70ª  ed. Brás - São Paulo: LAKE, Fevereiro de 2013 - Cap. V – Bem-Aventuras dos Aflitos – Item: Esquecimento do Passado - </a:t>
            </a:r>
            <a:r>
              <a:rPr kumimoji="0" lang="pt-BR" altLang="pt-BR"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Qst. 11 - Págs. 80-81.</a:t>
            </a:r>
          </a:p>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	2</a:t>
            </a:r>
            <a:r>
              <a:rPr kumimoji="0" lang="pt-BR" altLang="pt-BR"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________, </a:t>
            </a:r>
            <a:r>
              <a:rPr kumimoji="0" lang="pt-BR" altLang="pt-BR" sz="28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Gênese</a:t>
            </a:r>
            <a:r>
              <a:rPr kumimoji="0" lang="pt-BR" altLang="pt-BR"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Tradução de J. Herculano Pires. 23ª  ed. Brás - São Paulo: LAKE, Março de 2010 - Cap. XI – GÊNESE ESPIRITUAL – Item: Materialização dos Espíritos - </a:t>
            </a:r>
            <a:r>
              <a:rPr kumimoji="0" lang="pt-BR" altLang="pt-BR"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Qst. 21-Págs. 183.</a:t>
            </a:r>
          </a:p>
          <a:p>
            <a:pPr marL="0" marR="0" lvl="0" indent="0" algn="just" defTabSz="914400" rtl="0" eaLnBrk="1" fontAlgn="base" latinLnBrk="0" hangingPunct="1">
              <a:lnSpc>
                <a:spcPct val="100000"/>
              </a:lnSpc>
              <a:spcBef>
                <a:spcPct val="20000"/>
              </a:spcBef>
              <a:spcAft>
                <a:spcPct val="0"/>
              </a:spcAft>
              <a:buClr>
                <a:srgbClr val="FFFFCC"/>
              </a:buClr>
              <a:buSzPct val="60000"/>
              <a:buFontTx/>
              <a:buNone/>
              <a:tabLst/>
              <a:defRPr/>
            </a:pP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 ________, O livro dos Espíritos</a:t>
            </a: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Tradução de J. Herculano Pires. 68ª  ed. Brás - São Paulo: LAKE, 2009. Livro Segundo - Cap. VII – RETORNO À VIDA CORPORAL - Item VIII – Esquecimento do Passado - </a:t>
            </a:r>
            <a:r>
              <a:rPr kumimoji="0" lang="pt-BR" altLang="pt-BR"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Questão 399  e Comentário- Págs. 166-167.</a:t>
            </a:r>
          </a:p>
        </p:txBody>
      </p:sp>
    </p:spTree>
    <p:extLst>
      <p:ext uri="{BB962C8B-B14F-4D97-AF65-F5344CB8AC3E}">
        <p14:creationId xmlns:p14="http://schemas.microsoft.com/office/powerpoint/2010/main" val="838385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214092"/>
          <a:ext cx="7857461" cy="443643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436431">
                <a:tc>
                  <a:txBody>
                    <a:bodyPr/>
                    <a:lstStyle/>
                    <a:p>
                      <a:pPr algn="just"/>
                      <a:r>
                        <a:rPr lang="pt-BR" sz="2000" dirty="0"/>
                        <a:t>859.a. Há fatos que devem ocorrer forçosamente e que a vontade dos Espíritos não pode conjurar?</a:t>
                      </a:r>
                    </a:p>
                    <a:p>
                      <a:pPr algn="just"/>
                      <a:endParaRPr lang="pt-BR" sz="2000" dirty="0"/>
                    </a:p>
                    <a:p>
                      <a:pPr algn="just"/>
                      <a:r>
                        <a:rPr lang="pt-BR" sz="2000" dirty="0">
                          <a:solidFill>
                            <a:srgbClr val="FFFF00"/>
                          </a:solidFill>
                        </a:rPr>
                        <a:t>R. Sim, mas que tu, quando no estado de Espírito, viste e pressentiste, ao fazer a tua escolha. Não acredites, porém, que tudo o que acontece esteja escrito, como se diz. Um acontecimento é quase sempre a consequência de uma coisa que fizeste por um ato de tua livre vontade, de tal maneira que, se não tivesses praticado aquele ato, o acontecimento não se verificaria. Se queimas o dedo, isso é apenas a consequência de tua imprudência e da condição da matéria. Somente as grandes dores, os acontecimentos importantes e capazes de influir na tua evolução moral são previstos por Deus, porque são úteis à tua purificação e à tua instrução.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15341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7" name="Text Box 23"/>
          <p:cNvSpPr txBox="1">
            <a:spLocks noChangeArrowheads="1"/>
          </p:cNvSpPr>
          <p:nvPr/>
        </p:nvSpPr>
        <p:spPr bwMode="auto">
          <a:xfrm>
            <a:off x="144463" y="347663"/>
            <a:ext cx="8855075" cy="61626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anose="05040102010807070707" pitchFamily="18" charset="2"/>
              </a:rPr>
              <a:t>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3" panose="05040102010807070707" pitchFamily="18" charset="2"/>
              </a:rPr>
              <a:t>4</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DENIS, Léon, </a:t>
            </a:r>
            <a:r>
              <a:rPr kumimoji="0" lang="pt-BR" altLang="pt-BR" sz="29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Depois da Morte. </a:t>
            </a: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Tradução de João Lourenço de Souza. 25ª  ed. Rio de Janeiro: FEB 2005 - Parte Segunda – (Os Grandes Problemas) – Cap. XIV (Objeções) -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Págs. 146-147.</a:t>
            </a:r>
          </a:p>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5. XAVIER, Francisco Cândido. </a:t>
            </a:r>
            <a:r>
              <a:rPr kumimoji="0" lang="pt-BR" altLang="pt-BR" sz="29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Emmanuel. </a:t>
            </a: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Pelo Espírito Emmanuel - 25ª ed. Rio de Janeiro: FEB 2005 – Cap. XIV (A Subconsciência nos Fenômenos Psíquicos) – Item: O Olvido (esquecimento) Temporário -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Págs. 82-83.</a:t>
            </a:r>
          </a:p>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 _______. </a:t>
            </a: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Item: As Recordações - Pág. 83.</a:t>
            </a:r>
          </a:p>
          <a:p>
            <a:pPr marL="0" marR="0" lvl="0" indent="0" algn="just" defTabSz="914400" rtl="0" eaLnBrk="1" fontAlgn="base" latinLnBrk="0" hangingPunct="1">
              <a:lnSpc>
                <a:spcPct val="100000"/>
              </a:lnSpc>
              <a:spcBef>
                <a:spcPct val="20000"/>
              </a:spcBef>
              <a:spcAft>
                <a:spcPct val="0"/>
              </a:spcAft>
              <a:buClr>
                <a:srgbClr val="FFFFCC"/>
              </a:buClr>
              <a:buSzPct val="60000"/>
              <a:buFont typeface="Arial" panose="020B0604020202020204" pitchFamily="34" charset="0"/>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7._______, </a:t>
            </a:r>
            <a:r>
              <a:rPr kumimoji="0" lang="pt-BR" altLang="pt-BR" sz="29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Entre a Terra e o Céu. </a:t>
            </a: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Pelo Espírito André Luiz - 23ª ed. Rio de Janeiro: FEB 2005 – Cap. VIII (Deliciosa Excursão) -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Págs. 68-69.</a:t>
            </a:r>
          </a:p>
        </p:txBody>
      </p:sp>
    </p:spTree>
    <p:extLst>
      <p:ext uri="{BB962C8B-B14F-4D97-AF65-F5344CB8AC3E}">
        <p14:creationId xmlns:p14="http://schemas.microsoft.com/office/powerpoint/2010/main" val="1735353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21" y="98281"/>
            <a:ext cx="8948160" cy="6661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2" name="Text Box 2"/>
          <p:cNvSpPr txBox="1">
            <a:spLocks noChangeArrowheads="1"/>
          </p:cNvSpPr>
          <p:nvPr/>
        </p:nvSpPr>
        <p:spPr bwMode="auto">
          <a:xfrm>
            <a:off x="456481" y="4114441"/>
            <a:ext cx="4936320" cy="2481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7257"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icrosoft YaHei" panose="020B0503020204020204" pitchFamily="34" charset="-122"/>
                <a:cs typeface="Lucida Sans Unicode" panose="020B0602030504020204" pitchFamily="34" charset="0"/>
              </a:rPr>
              <a:t>Da Lei de</a:t>
            </a:r>
          </a:p>
          <a:p>
            <a:pPr marL="0" marR="0" lvl="0" indent="0" algn="l"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7257"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icrosoft YaHei" panose="020B0503020204020204" pitchFamily="34" charset="-122"/>
                <a:cs typeface="Lucida Sans Unicode" panose="020B0602030504020204" pitchFamily="34" charset="0"/>
              </a:rPr>
              <a:t>Liberdade</a:t>
            </a:r>
          </a:p>
        </p:txBody>
      </p:sp>
    </p:spTree>
    <p:extLst>
      <p:ext uri="{BB962C8B-B14F-4D97-AF65-F5344CB8AC3E}">
        <p14:creationId xmlns:p14="http://schemas.microsoft.com/office/powerpoint/2010/main" val="17977199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24801" y="131401"/>
            <a:ext cx="8131680" cy="667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1">
              <a:lnSpc>
                <a:spcPct val="100000"/>
              </a:lnSpc>
              <a:spcBef>
                <a:spcPct val="0"/>
              </a:spcBef>
              <a:spcAft>
                <a:spcPts val="154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3175" b="0" i="1" u="none" strike="noStrike" kern="1200" cap="none" spc="0" normalizeH="0" baseline="0" noProof="0" dirty="0">
                <a:ln>
                  <a:noFill/>
                </a:ln>
                <a:solidFill>
                  <a:srgbClr val="000000"/>
                </a:solidFill>
                <a:effectLst>
                  <a:outerShdw blurRad="38100" dist="38100" dir="2700000" algn="tl">
                    <a:srgbClr val="FFFFFF"/>
                  </a:outerShdw>
                </a:effectLst>
                <a:uLnTx/>
                <a:uFillTx/>
                <a:latin typeface="DejaVu Sans" pitchFamily="32" charset="0"/>
                <a:ea typeface="Microsoft YaHei" panose="020B0503020204020204" pitchFamily="34" charset="-122"/>
                <a:cs typeface="Arial"/>
              </a:rPr>
              <a:t>“Tomai cuidado, porém, para que essa vossa liberdade não se torne ocasião de queda para os fracos.” </a:t>
            </a:r>
          </a:p>
          <a:p>
            <a:pPr marL="0" marR="0" lvl="0" indent="0" algn="r"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290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a:rPr>
              <a:t>(1 Coríntios 8,9)</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r>
              <a:rPr kumimoji="0" lang="pt-BR" altLang="pt-BR" sz="290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p>
        </p:txBody>
      </p:sp>
    </p:spTree>
    <p:extLst>
      <p:ext uri="{BB962C8B-B14F-4D97-AF65-F5344CB8AC3E}">
        <p14:creationId xmlns:p14="http://schemas.microsoft.com/office/powerpoint/2010/main" val="30238817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162721" y="1827721"/>
            <a:ext cx="5080320" cy="2449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r" defTabSz="407526" rtl="0" eaLnBrk="1" fontAlgn="base" latinLnBrk="0" hangingPunct="1">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3084" b="1" i="0" u="none" strike="noStrike" kern="1200" cap="none" spc="0" normalizeH="0" baseline="0" noProof="0" dirty="0">
                <a:ln>
                  <a:noFill/>
                </a:ln>
                <a:solidFill>
                  <a:srgbClr val="000000"/>
                </a:solidFill>
                <a:effectLst/>
                <a:uLnTx/>
                <a:uFillTx/>
                <a:latin typeface="DejaVu Sans" pitchFamily="32" charset="0"/>
                <a:ea typeface="Microsoft YaHei" panose="020B0503020204020204" pitchFamily="34" charset="-122"/>
                <a:cs typeface="Lucida Sans Unicode" panose="020B0602030504020204" pitchFamily="34" charset="0"/>
              </a:rPr>
              <a:t>O Livro dos Espíritos</a:t>
            </a:r>
          </a:p>
          <a:p>
            <a:pPr marL="0" marR="0" lvl="0" indent="0" algn="r" defTabSz="407526" rtl="0" eaLnBrk="1" fontAlgn="base" latinLnBrk="0" hangingPunct="1">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3084" b="1" i="0" u="none" strike="noStrike" kern="1200" cap="none" spc="0" normalizeH="0" baseline="0" noProof="0" dirty="0">
                <a:ln>
                  <a:noFill/>
                </a:ln>
                <a:solidFill>
                  <a:srgbClr val="000000"/>
                </a:solidFill>
                <a:effectLst/>
                <a:uLnTx/>
                <a:uFillTx/>
                <a:latin typeface="DejaVu Sans" pitchFamily="32" charset="0"/>
                <a:ea typeface="Microsoft YaHei" panose="020B0503020204020204" pitchFamily="34" charset="-122"/>
                <a:cs typeface="Lucida Sans Unicode" panose="020B0602030504020204" pitchFamily="34" charset="0"/>
              </a:rPr>
              <a:t>Livro Terceiro</a:t>
            </a:r>
          </a:p>
          <a:p>
            <a:pPr marL="0" marR="0" lvl="0" indent="0" algn="r" defTabSz="407526" rtl="0" eaLnBrk="1" fontAlgn="base" latinLnBrk="0" hangingPunct="1">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3084" b="1" i="0" u="none" strike="noStrike" kern="1200" cap="none" spc="0" normalizeH="0" baseline="0" noProof="0" dirty="0">
                <a:ln>
                  <a:noFill/>
                </a:ln>
                <a:solidFill>
                  <a:srgbClr val="000000"/>
                </a:solidFill>
                <a:effectLst/>
                <a:uLnTx/>
                <a:uFillTx/>
                <a:latin typeface="DejaVu Sans" pitchFamily="32" charset="0"/>
                <a:ea typeface="Microsoft YaHei" panose="020B0503020204020204" pitchFamily="34" charset="-122"/>
                <a:cs typeface="Lucida Sans Unicode" panose="020B0602030504020204" pitchFamily="34" charset="0"/>
              </a:rPr>
              <a:t>Capítulo X</a:t>
            </a:r>
          </a:p>
          <a:p>
            <a:pPr marL="0" marR="0" lvl="0" indent="0" algn="r" defTabSz="407526" rtl="0" eaLnBrk="1" fontAlgn="base" latinLnBrk="0" hangingPunct="1">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3084" b="1" i="0" u="none" strike="noStrike" kern="1200" cap="none" spc="0" normalizeH="0" baseline="0" noProof="0" dirty="0">
                <a:ln>
                  <a:noFill/>
                </a:ln>
                <a:solidFill>
                  <a:srgbClr val="3333FF"/>
                </a:solidFill>
                <a:effectLst>
                  <a:outerShdw blurRad="38100" dist="38100" dir="2700000" algn="tl">
                    <a:srgbClr val="000000"/>
                  </a:outerShdw>
                </a:effectLst>
                <a:uLnTx/>
                <a:uFillTx/>
                <a:latin typeface="DejaVu Sans" pitchFamily="32" charset="0"/>
                <a:ea typeface="Microsoft YaHei" panose="020B0503020204020204" pitchFamily="34" charset="-122"/>
                <a:cs typeface="Lucida Sans Unicode" panose="020B0602030504020204" pitchFamily="34" charset="0"/>
              </a:rPr>
              <a:t>Da Lei de Liberdade</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3761" y="714601"/>
            <a:ext cx="3183840" cy="48988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389481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456481" y="327241"/>
            <a:ext cx="8490240" cy="5878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1">
              <a:lnSpc>
                <a:spcPct val="100000"/>
              </a:lnSpc>
              <a:spcBef>
                <a:spcPts val="544"/>
              </a:spcBef>
              <a:spcAft>
                <a:spcPct val="0"/>
              </a:spcAft>
              <a:buClrTx/>
              <a:buSzPct val="7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6000" b="1" i="0" u="none" strike="noStrike" kern="1200" cap="none" spc="0" normalizeH="0" baseline="0" noProof="0" dirty="0">
                <a:ln>
                  <a:noFill/>
                </a:ln>
                <a:solidFill>
                  <a:srgbClr val="3333FF"/>
                </a:solidFill>
                <a:effectLst/>
                <a:uLnTx/>
                <a:uFillTx/>
                <a:latin typeface="DejaVu Sans" pitchFamily="32" charset="0"/>
                <a:ea typeface="Microsoft YaHei" panose="020B0503020204020204" pitchFamily="34" charset="-122"/>
                <a:cs typeface="Arial" panose="020B0604020202020204" pitchFamily="34" charset="0"/>
              </a:rPr>
              <a:t>O que é Liberdade?</a:t>
            </a:r>
          </a:p>
        </p:txBody>
      </p:sp>
    </p:spTree>
    <p:extLst>
      <p:ext uri="{BB962C8B-B14F-4D97-AF65-F5344CB8AC3E}">
        <p14:creationId xmlns:p14="http://schemas.microsoft.com/office/powerpoint/2010/main" val="1846041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326881" y="392040"/>
            <a:ext cx="8490240" cy="5523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“Capacidade de poder agir por si mesmo, com autodeterminação, independentemente de toda a coerção exterior.</a:t>
            </a:r>
          </a:p>
          <a:p>
            <a:pPr marL="522728" marR="0" lvl="0" indent="-388806" algn="just" defTabSz="407526" rtl="0" eaLnBrk="1" fontAlgn="base" latinLnBrk="0" hangingPunct="0">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Em sentido filosófico:</a:t>
            </a:r>
          </a:p>
          <a:p>
            <a:pPr marL="521288" marR="0" lvl="0" indent="-388806" algn="just" defTabSz="407526" rtl="0" eaLnBrk="1" fontAlgn="base" latinLnBrk="0" hangingPunct="0">
              <a:lnSpc>
                <a:spcPct val="100000"/>
              </a:lnSpc>
              <a:spcBef>
                <a:spcPct val="0"/>
              </a:spcBef>
              <a:spcAft>
                <a:spcPts val="1542"/>
              </a:spcAft>
              <a:buClr>
                <a:srgbClr val="FF0000"/>
              </a:buClr>
              <a:buSzPct val="100000"/>
              <a:buFont typeface="Wingdings" panose="05000000000000000000" pitchFamily="2"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ausência de submissão e de servidão, con-dição oposta à opressão e à escravidão;</a:t>
            </a:r>
          </a:p>
          <a:p>
            <a:pPr marL="521288" marR="0" lvl="0" indent="-388806" algn="just" defTabSz="407526" rtl="0" eaLnBrk="1" fontAlgn="base" latinLnBrk="0" hangingPunct="0">
              <a:lnSpc>
                <a:spcPct val="100000"/>
              </a:lnSpc>
              <a:spcBef>
                <a:spcPct val="0"/>
              </a:spcBef>
              <a:spcAft>
                <a:spcPts val="1293"/>
              </a:spcAft>
              <a:buClr>
                <a:srgbClr val="FF3333"/>
              </a:buClr>
              <a:buSzPct val="100000"/>
              <a:buFont typeface="Wingdings" panose="05000000000000000000" pitchFamily="2"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autonomia e espontaneidade na manifes-tação da vontade ou desejos humanos.”</a:t>
            </a:r>
          </a:p>
          <a:p>
            <a:pPr marL="653770" marR="0" lvl="0" indent="-650890" algn="just" defTabSz="407526" rtl="0" eaLnBrk="1" fontAlgn="base" latinLnBrk="0" hangingPunct="0">
              <a:lnSpc>
                <a:spcPct val="100000"/>
              </a:lnSpc>
              <a:spcBef>
                <a:spcPct val="0"/>
              </a:spcBef>
              <a:spcAft>
                <a:spcPts val="1293"/>
              </a:spcAft>
              <a:buClrTx/>
              <a:buSzPct val="2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FEB</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 EADE – Roteiro 16, O Livre-arbítrio)</a:t>
            </a:r>
          </a:p>
        </p:txBody>
      </p:sp>
    </p:spTree>
    <p:extLst>
      <p:ext uri="{BB962C8B-B14F-4D97-AF65-F5344CB8AC3E}">
        <p14:creationId xmlns:p14="http://schemas.microsoft.com/office/powerpoint/2010/main" val="334348336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326881" y="446760"/>
            <a:ext cx="8490240" cy="5166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“O homem é, por natureza, dono de si mes-mo, isto é, tem o direito de fazer tudo quan-to achar conveniente ou necessário à conser-vação e ao desenvolvimento de sua vida.”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(RODOLFO CALLIGARIS,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As Leis morais</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p>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endParaRPr>
          </a:p>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endParaRPr>
          </a:p>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endParaRPr>
          </a:p>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endParaRPr>
          </a:p>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endParaRPr>
          </a:p>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endParaRPr>
          </a:p>
        </p:txBody>
      </p:sp>
    </p:spTree>
    <p:extLst>
      <p:ext uri="{BB962C8B-B14F-4D97-AF65-F5344CB8AC3E}">
        <p14:creationId xmlns:p14="http://schemas.microsoft.com/office/powerpoint/2010/main" val="40933475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326881" y="392040"/>
            <a:ext cx="8490240" cy="9791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826. </a:t>
            </a:r>
            <a:r>
              <a:rPr kumimoji="0" lang="pt-BR" altLang="pt-BR" sz="2903" b="0" i="1" u="none" strike="noStrike" kern="1200" cap="none" spc="0" normalizeH="0" baseline="0" noProof="0" dirty="0">
                <a:ln>
                  <a:noFill/>
                </a:ln>
                <a:solidFill>
                  <a:srgbClr val="3333FF"/>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Em que condição o homem poderia des frutar de liberdade absoluta</a:t>
            </a:r>
            <a:r>
              <a:rPr kumimoji="0" lang="pt-BR" altLang="pt-BR" sz="2903" b="0" i="0" u="none" strike="noStrike" kern="1200" cap="none" spc="0" normalizeH="0" baseline="0" noProof="0" dirty="0">
                <a:ln>
                  <a:noFill/>
                </a:ln>
                <a:solidFill>
                  <a:srgbClr val="3333FF"/>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a:t>
            </a:r>
          </a:p>
        </p:txBody>
      </p:sp>
    </p:spTree>
    <p:extLst>
      <p:ext uri="{BB962C8B-B14F-4D97-AF65-F5344CB8AC3E}">
        <p14:creationId xmlns:p14="http://schemas.microsoft.com/office/powerpoint/2010/main" val="1527374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326881" y="392040"/>
            <a:ext cx="8490240" cy="9791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826.</a:t>
            </a:r>
            <a:r>
              <a:rPr kumimoji="0" lang="pt-BR" altLang="pt-BR" sz="2903" b="0" i="0" u="none" strike="noStrike" kern="1200" cap="none" spc="0" normalizeH="0" baseline="0" noProof="0" dirty="0">
                <a:ln>
                  <a:noFill/>
                </a:ln>
                <a:solidFill>
                  <a:srgbClr val="3333FF"/>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 </a:t>
            </a:r>
            <a:r>
              <a:rPr kumimoji="0" lang="pt-BR" altLang="pt-BR" sz="2903" b="0" i="1" u="none" strike="noStrike" kern="1200" cap="none" spc="0" normalizeH="0" baseline="0" noProof="0" dirty="0">
                <a:ln>
                  <a:noFill/>
                </a:ln>
                <a:solidFill>
                  <a:srgbClr val="3333FF"/>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Em que condição o homem poderia des frutar de liberdade absoluta</a:t>
            </a:r>
            <a:r>
              <a:rPr kumimoji="0" lang="pt-BR" altLang="pt-BR" sz="2903" b="0" i="0" u="none" strike="noStrike" kern="1200" cap="none" spc="0" normalizeH="0" baseline="0" noProof="0" dirty="0">
                <a:ln>
                  <a:noFill/>
                </a:ln>
                <a:solidFill>
                  <a:srgbClr val="3333FF"/>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a:t>
            </a:r>
          </a:p>
        </p:txBody>
      </p:sp>
      <p:sp>
        <p:nvSpPr>
          <p:cNvPr id="12290" name="Text Box 2"/>
          <p:cNvSpPr txBox="1">
            <a:spLocks noChangeArrowheads="1"/>
          </p:cNvSpPr>
          <p:nvPr/>
        </p:nvSpPr>
        <p:spPr bwMode="auto">
          <a:xfrm>
            <a:off x="4376161" y="1419635"/>
            <a:ext cx="4440960" cy="42171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3356"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Na de </a:t>
            </a:r>
            <a:r>
              <a:rPr kumimoji="0" lang="pt-BR" altLang="pt-BR" sz="3356" b="0" i="0" u="none" strike="noStrike" kern="1200" cap="none" spc="0" normalizeH="0" baseline="0" noProof="0" dirty="0">
                <a:ln>
                  <a:noFill/>
                </a:ln>
                <a:solidFill>
                  <a:srgbClr val="FF00CC"/>
                </a:solidFill>
                <a:effectLst/>
                <a:uLnTx/>
                <a:uFillTx/>
                <a:latin typeface="Verdana" panose="020B0604030504040204" pitchFamily="34" charset="0"/>
                <a:ea typeface="Microsoft YaHei" panose="020B0503020204020204" pitchFamily="34" charset="-122"/>
                <a:cs typeface="Arial" panose="020B0604020202020204" pitchFamily="34" charset="0"/>
              </a:rPr>
              <a:t>eremita no deserto.</a:t>
            </a:r>
            <a:r>
              <a:rPr kumimoji="0" lang="pt-BR" altLang="pt-BR" sz="3356"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Desde que haja </a:t>
            </a:r>
            <a:r>
              <a:rPr kumimoji="0" lang="pt-BR" altLang="pt-BR" sz="3356" b="0" i="0" u="none" strike="noStrike" kern="1200" cap="none" spc="0" normalizeH="0" baseline="0" noProof="0" dirty="0">
                <a:ln>
                  <a:noFill/>
                </a:ln>
                <a:solidFill>
                  <a:srgbClr val="FF00CC"/>
                </a:solidFill>
                <a:effectLst/>
                <a:uLnTx/>
                <a:uFillTx/>
                <a:latin typeface="Verdana" panose="020B0604030504040204" pitchFamily="34" charset="0"/>
                <a:ea typeface="Microsoft YaHei" panose="020B0503020204020204" pitchFamily="34" charset="-122"/>
                <a:cs typeface="Arial" panose="020B0604020202020204" pitchFamily="34" charset="0"/>
              </a:rPr>
              <a:t>dois homens</a:t>
            </a:r>
            <a:r>
              <a:rPr kumimoji="0" lang="pt-BR" altLang="pt-BR" sz="3356"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juntos, há </a:t>
            </a:r>
            <a:r>
              <a:rPr kumimoji="0" lang="pt-BR" altLang="pt-BR" sz="3356" b="0" i="0" u="none" strike="noStrike" kern="1200" cap="none" spc="0" normalizeH="0" baseline="0" noProof="0" dirty="0">
                <a:ln>
                  <a:noFill/>
                </a:ln>
                <a:solidFill>
                  <a:srgbClr val="FF00CC"/>
                </a:solidFill>
                <a:effectLst/>
                <a:uLnTx/>
                <a:uFillTx/>
                <a:latin typeface="Verdana" panose="020B0604030504040204" pitchFamily="34" charset="0"/>
                <a:ea typeface="Microsoft YaHei" panose="020B0503020204020204" pitchFamily="34" charset="-122"/>
                <a:cs typeface="Arial" panose="020B0604020202020204" pitchFamily="34" charset="0"/>
              </a:rPr>
              <a:t>direitos</a:t>
            </a:r>
            <a:r>
              <a:rPr kumimoji="0" lang="pt-BR" altLang="pt-BR" sz="3356"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a respeitar e nenhum deles tem mais </a:t>
            </a:r>
            <a:r>
              <a:rPr kumimoji="0" lang="pt-BR" altLang="pt-BR" sz="3356" b="0" i="0" u="none" strike="noStrike" kern="1200" cap="none" spc="0" normalizeH="0" baseline="0" noProof="0" dirty="0">
                <a:ln>
                  <a:noFill/>
                </a:ln>
                <a:solidFill>
                  <a:srgbClr val="FF00CC"/>
                </a:solidFill>
                <a:effectLst/>
                <a:uLnTx/>
                <a:uFillTx/>
                <a:latin typeface="Verdana" panose="020B0604030504040204" pitchFamily="34" charset="0"/>
                <a:ea typeface="Microsoft YaHei" panose="020B0503020204020204" pitchFamily="34" charset="-122"/>
                <a:cs typeface="Arial" panose="020B0604020202020204" pitchFamily="34" charset="0"/>
              </a:rPr>
              <a:t>liberdade absoluta.</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01" y="1698121"/>
            <a:ext cx="3591360" cy="3719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424711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338032" y="113261"/>
            <a:ext cx="8490240" cy="625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100000"/>
              </a:lnSpc>
              <a:spcBef>
                <a:spcPct val="0"/>
              </a:spcBef>
              <a:spcAft>
                <a:spcPts val="771"/>
              </a:spcAft>
              <a:buClrTx/>
              <a:buSzPct val="7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1"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Arial" panose="020B0604020202020204" pitchFamily="34" charset="0"/>
              </a:rPr>
              <a:t>Liberdade é Relativa?</a:t>
            </a:r>
          </a:p>
          <a:p>
            <a:pPr marL="0" marR="0" lvl="0" indent="0" algn="just" defTabSz="407526" rtl="0" eaLnBrk="1" fontAlgn="base" latinLnBrk="0" hangingPunct="0">
              <a:lnSpc>
                <a:spcPct val="100000"/>
              </a:lnSpc>
              <a:spcBef>
                <a:spcPct val="0"/>
              </a:spcBef>
              <a:spcAft>
                <a:spcPts val="522"/>
              </a:spcAft>
              <a:buClr>
                <a:srgbClr val="FF00CC"/>
              </a:buClr>
              <a:buSzPct val="101000"/>
              <a:buFont typeface="Arial" panose="020B0604020202020204"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Para progredir, precisamos uns dos outros</a:t>
            </a:r>
            <a:b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b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(lei de sociedade);</a:t>
            </a:r>
          </a:p>
          <a:p>
            <a:pPr marL="244804" marR="0" lvl="0" indent="-244804" algn="just" defTabSz="407526" rtl="0" eaLnBrk="1" fontAlgn="base" latinLnBrk="0" hangingPunct="0">
              <a:lnSpc>
                <a:spcPct val="100000"/>
              </a:lnSpc>
              <a:spcBef>
                <a:spcPct val="0"/>
              </a:spcBef>
              <a:spcAft>
                <a:spcPts val="522"/>
              </a:spcAft>
              <a:buClr>
                <a:srgbClr val="FF00CC"/>
              </a:buClr>
              <a:buSzPct val="101000"/>
              <a:buFont typeface="Arial" panose="020B0604020202020204"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Para vivermos bem em sociedade, precisamos respeitar o direito do outro;</a:t>
            </a:r>
          </a:p>
          <a:p>
            <a:pPr marL="244804" marR="0" lvl="0" indent="-244804" algn="just" defTabSz="407526" rtl="0" eaLnBrk="1" fontAlgn="base" latinLnBrk="0" hangingPunct="0">
              <a:lnSpc>
                <a:spcPct val="100000"/>
              </a:lnSpc>
              <a:spcBef>
                <a:spcPct val="0"/>
              </a:spcBef>
              <a:spcAft>
                <a:spcPts val="522"/>
              </a:spcAft>
              <a:buClr>
                <a:srgbClr val="FF00CC"/>
              </a:buClr>
              <a:buSzPct val="101000"/>
              <a:buFont typeface="Arial" panose="020B0604020202020204"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Qualquer prejuízo que provoquemos ao outro, seremos responsáveis (nada ficará impune perante a Lei de Deus);</a:t>
            </a:r>
          </a:p>
          <a:p>
            <a:pPr marL="244804" marR="0" lvl="0" indent="-244804" algn="just" defTabSz="407526" rtl="0" eaLnBrk="1" fontAlgn="base" latinLnBrk="0" hangingPunct="0">
              <a:lnSpc>
                <a:spcPct val="100000"/>
              </a:lnSpc>
              <a:spcBef>
                <a:spcPct val="0"/>
              </a:spcBef>
              <a:spcAft>
                <a:spcPts val="522"/>
              </a:spcAft>
              <a:buClr>
                <a:srgbClr val="FF00CC"/>
              </a:buClr>
              <a:buSzPct val="101000"/>
              <a:buFont typeface="Arial" panose="020B0604020202020204"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Limites na liberdade, orientam como viver em sociedade;</a:t>
            </a:r>
          </a:p>
          <a:p>
            <a:pPr marL="244804" marR="0" lvl="0" indent="-244804" algn="just" defTabSz="407526" rtl="0" eaLnBrk="1" fontAlgn="base" latinLnBrk="0" hangingPunct="0">
              <a:lnSpc>
                <a:spcPct val="100000"/>
              </a:lnSpc>
              <a:spcBef>
                <a:spcPct val="0"/>
              </a:spcBef>
              <a:spcAft>
                <a:spcPct val="0"/>
              </a:spcAft>
              <a:buClr>
                <a:srgbClr val="FF00CC"/>
              </a:buClr>
              <a:buSzPct val="101000"/>
              <a:buFont typeface="Arial" panose="020B0604020202020204"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Para não errar: ensinamento de Jesus.</a:t>
            </a: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endParaRPr>
          </a:p>
          <a:p>
            <a:pPr marL="0" marR="0" lvl="0" indent="0" algn="r" defTabSz="407526" rtl="0" eaLnBrk="1" fontAlgn="base" latinLnBrk="0" hangingPunct="0">
              <a:lnSpc>
                <a:spcPct val="9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p>
        </p:txBody>
      </p:sp>
    </p:spTree>
    <p:extLst>
      <p:ext uri="{BB962C8B-B14F-4D97-AF65-F5344CB8AC3E}">
        <p14:creationId xmlns:p14="http://schemas.microsoft.com/office/powerpoint/2010/main" val="5352118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594339"/>
          <a:ext cx="7857461" cy="338328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383280">
                <a:tc>
                  <a:txBody>
                    <a:bodyPr/>
                    <a:lstStyle/>
                    <a:p>
                      <a:pPr algn="just"/>
                      <a:r>
                        <a:rPr lang="pt-BR" sz="2400" dirty="0"/>
                        <a:t>860.	Pode o homem, por sua vontade e pelos seus atos, evitar acontecimentos que deviam realizar-se e vice-versa?</a:t>
                      </a:r>
                    </a:p>
                    <a:p>
                      <a:pPr algn="just"/>
                      <a:endParaRPr lang="pt-BR" sz="2400" dirty="0">
                        <a:solidFill>
                          <a:srgbClr val="FFFF00"/>
                        </a:solidFill>
                      </a:endParaRPr>
                    </a:p>
                    <a:p>
                      <a:pPr algn="just"/>
                      <a:r>
                        <a:rPr lang="pt-BR" sz="2400" dirty="0">
                          <a:solidFill>
                            <a:srgbClr val="FFFF00"/>
                          </a:solidFill>
                        </a:rPr>
                        <a:t>R. Pode, desde que esse desvio aparente possa caber na ordem geral da vida que ele escolheu. Além disso, para fazer o bem, como é do seu dever e único objetivo da vida, ele pode impedir o mal, sobretudo aquele que possa contribuir para um mal ainda maior.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04280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456481" y="125641"/>
            <a:ext cx="8183520" cy="667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3175" b="1"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Arial"/>
              </a:rPr>
              <a:t>Mateus 7,12:</a:t>
            </a:r>
            <a:r>
              <a:rPr kumimoji="0" lang="pt-BR" altLang="pt-BR" sz="3175"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r>
              <a:rPr kumimoji="0" lang="pt-BR" altLang="pt-BR" sz="3175" b="1"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Tudo o que vocês desejam que os outros façam a vocês, façam vocês também a eles.</a:t>
            </a:r>
            <a:r>
              <a:rPr kumimoji="0" lang="pt-BR" altLang="pt-BR" sz="3175"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p>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177" b="0" i="0" u="none" strike="noStrike" kern="1200" cap="none" spc="0" normalizeH="0" baseline="0" noProof="0" dirty="0">
                <a:ln>
                  <a:noFill/>
                </a:ln>
                <a:solidFill>
                  <a:srgbClr val="811717"/>
                </a:solidFill>
                <a:effectLst/>
                <a:uLnTx/>
                <a:uFillTx/>
                <a:latin typeface="Century Schoolbook" panose="02040604050505020304" pitchFamily="18" charset="0"/>
                <a:ea typeface="Microsoft YaHei" panose="020B0503020204020204" pitchFamily="34" charset="-122"/>
                <a:cs typeface="Arial"/>
              </a:rPr>
              <a:t> </a:t>
            </a:r>
          </a:p>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177" b="0" i="0" u="none" strike="noStrike" kern="1200" cap="none" spc="0" normalizeH="0" baseline="0" noProof="0" dirty="0">
              <a:ln>
                <a:noFill/>
              </a:ln>
              <a:solidFill>
                <a:srgbClr val="811717"/>
              </a:solidFill>
              <a:effectLst/>
              <a:uLnTx/>
              <a:uFillTx/>
              <a:latin typeface="Century Schoolbook" panose="02040604050505020304" pitchFamily="18" charset="0"/>
              <a:ea typeface="Microsoft YaHei" panose="020B0503020204020204" pitchFamily="34" charset="-122"/>
              <a:cs typeface="Arial"/>
            </a:endParaRPr>
          </a:p>
        </p:txBody>
      </p:sp>
    </p:spTree>
    <p:extLst>
      <p:ext uri="{BB962C8B-B14F-4D97-AF65-F5344CB8AC3E}">
        <p14:creationId xmlns:p14="http://schemas.microsoft.com/office/powerpoint/2010/main" val="34609098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326881" y="392041"/>
            <a:ext cx="8490240" cy="5761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 lei de liberdade é bem compreendida quando aprendemos a fazer relação entre a liberdade de pensar e a liberdade de consciência. Como sabemos, a liberdade de pensar é plena no ser humano: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No pensamento goza o homem de ilimitada liberdade, pois que não há como pôr-lhe peias. […]. </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KARDEC, Allan.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O Livro dos Espíritos. </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Questão 833, p. 433).”</a:t>
            </a:r>
          </a:p>
          <a:p>
            <a:pPr marL="0" marR="0" lvl="0" indent="0" algn="just"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177" b="0" i="0" u="none" strike="noStrike" kern="1200" cap="none" spc="0" normalizeH="0" baseline="0" noProof="0" dirty="0">
              <a:ln>
                <a:noFill/>
              </a:ln>
              <a:solidFill>
                <a:srgbClr val="00CC33"/>
              </a:solidFill>
              <a:effectLst/>
              <a:uLnTx/>
              <a:uFillTx/>
              <a:latin typeface="Verdana" panose="020B0604030504040204" pitchFamily="34" charset="0"/>
              <a:ea typeface="Microsoft YaHei" panose="020B0503020204020204" pitchFamily="34" charset="-122"/>
              <a:cs typeface="Arial"/>
            </a:endParaRPr>
          </a:p>
          <a:p>
            <a:pPr marL="0" marR="0" lvl="0" indent="0" algn="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FEB</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ESDE - PROGRAMA FUNDAMENTAL,</a:t>
            </a:r>
          </a:p>
          <a:p>
            <a:pPr marL="0" marR="0" lvl="0" indent="0" algn="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Módulo X:  Lei de liberdade</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p>
        </p:txBody>
      </p:sp>
    </p:spTree>
    <p:extLst>
      <p:ext uri="{BB962C8B-B14F-4D97-AF65-F5344CB8AC3E}">
        <p14:creationId xmlns:p14="http://schemas.microsoft.com/office/powerpoint/2010/main" val="17638382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326881" y="136008"/>
            <a:ext cx="8490240" cy="5748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1"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Arial"/>
              </a:rPr>
              <a:t>Consciência:</a:t>
            </a:r>
            <a:r>
              <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rPr>
              <a:t> </a:t>
            </a:r>
            <a:r>
              <a:rPr kumimoji="0" lang="pt-BR" altLang="pt-BR" sz="290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1</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Sentimento ou conhecimento que permite ao ser humano vivenciar, experimentar ou compreender aspectos ou a totalidade de seu mundo interior; </a:t>
            </a:r>
            <a:r>
              <a:rPr kumimoji="0" lang="pt-BR" altLang="pt-BR" sz="290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2</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panose="020B0604020202020204" pitchFamily="34" charset="0"/>
              </a:rPr>
              <a:t>sentido ou percepção que o ser humano possui do que é moralmente certo ou errado em atos e motivos individuais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Hpi1" pitchFamily="16" charset="0"/>
              </a:rPr>
              <a:t>&lt;</a:t>
            </a:r>
            <a:r>
              <a:rPr kumimoji="0" lang="pt-BR" altLang="pt-BR" sz="2903" b="0" i="1" u="none" strike="noStrike" kern="1200" cap="none" spc="0" normalizeH="0" baseline="0" noProof="0" dirty="0">
                <a:ln>
                  <a:noFill/>
                </a:ln>
                <a:solidFill>
                  <a:srgbClr val="9933FF"/>
                </a:solidFill>
                <a:effectLst/>
                <a:uLnTx/>
                <a:uFillTx/>
                <a:latin typeface="Verdana" panose="020B0604030504040204" pitchFamily="34" charset="0"/>
                <a:ea typeface="Microsoft YaHei" panose="020B0503020204020204" pitchFamily="34" charset="-122"/>
                <a:cs typeface="Arial" panose="020B0604020202020204" pitchFamily="34" charset="0"/>
              </a:rPr>
              <a:t>agiu conforme sua c.</a:t>
            </a:r>
            <a:r>
              <a:rPr kumimoji="0" lang="pt-BR" altLang="pt-BR" sz="2903" b="0" i="0" u="none" strike="noStrike" kern="1200" cap="none" spc="0" normalizeH="0" baseline="0" noProof="0" dirty="0">
                <a:ln>
                  <a:noFill/>
                </a:ln>
                <a:solidFill>
                  <a:srgbClr val="9933FF"/>
                </a:solidFill>
                <a:effectLst/>
                <a:uLnTx/>
                <a:uFillTx/>
                <a:latin typeface="Verdana" panose="020B0604030504040204" pitchFamily="34" charset="0"/>
                <a:ea typeface="Microsoft YaHei" panose="020B0503020204020204" pitchFamily="34" charset="-122"/>
                <a:cs typeface="Hpi1" pitchFamily="16" charset="0"/>
              </a:rPr>
              <a:t>&gt;</a:t>
            </a:r>
            <a:r>
              <a:rPr kumimoji="0" lang="pt-BR" altLang="pt-BR" sz="2903" b="0" i="0" u="none" strike="noStrike" kern="1200" cap="none" spc="0" normalizeH="0" baseline="0" noProof="0" dirty="0">
                <a:ln>
                  <a:noFill/>
                </a:ln>
                <a:solidFill>
                  <a:srgbClr val="9933FF"/>
                </a:solidFill>
                <a:effectLst/>
                <a:uLnTx/>
                <a:uFillTx/>
                <a:latin typeface="Verdana" panose="020B0604030504040204" pitchFamily="34" charset="0"/>
                <a:ea typeface="Microsoft YaHei" panose="020B0503020204020204" pitchFamily="34" charset="-122"/>
                <a:cs typeface="Arial" panose="020B0604020202020204" pitchFamily="34" charset="0"/>
              </a:rPr>
              <a:t> </a:t>
            </a:r>
            <a:r>
              <a:rPr kumimoji="0" lang="pt-BR" altLang="pt-BR" sz="2903" b="0" i="0" u="none" strike="noStrike" kern="1200" cap="none" spc="0" normalizeH="0" baseline="0" noProof="0" dirty="0">
                <a:ln>
                  <a:noFill/>
                </a:ln>
                <a:solidFill>
                  <a:srgbClr val="9933FF"/>
                </a:solidFill>
                <a:effectLst/>
                <a:uLnTx/>
                <a:uFillTx/>
                <a:latin typeface="Verdana" panose="020B0604030504040204" pitchFamily="34" charset="0"/>
                <a:ea typeface="Microsoft YaHei" panose="020B0503020204020204" pitchFamily="34" charset="-122"/>
                <a:cs typeface="Hpi1" pitchFamily="16" charset="0"/>
              </a:rPr>
              <a:t>&lt;</a:t>
            </a:r>
            <a:r>
              <a:rPr kumimoji="0" lang="pt-BR" altLang="pt-BR" sz="2903" b="0" i="1" u="none" strike="noStrike" kern="1200" cap="none" spc="0" normalizeH="0" baseline="0" noProof="0" dirty="0">
                <a:ln>
                  <a:noFill/>
                </a:ln>
                <a:solidFill>
                  <a:srgbClr val="9933FF"/>
                </a:solidFill>
                <a:effectLst/>
                <a:uLnTx/>
                <a:uFillTx/>
                <a:latin typeface="Verdana" panose="020B0604030504040204" pitchFamily="34" charset="0"/>
                <a:ea typeface="Microsoft YaHei" panose="020B0503020204020204" pitchFamily="34" charset="-122"/>
                <a:cs typeface="Arial" panose="020B0604020202020204" pitchFamily="34" charset="0"/>
              </a:rPr>
              <a:t>estar em paz com a c.</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Hpi1" pitchFamily="16" charset="0"/>
              </a:rPr>
              <a:t>&gt;;</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a:t>
            </a:r>
            <a:r>
              <a:rPr kumimoji="0" lang="pt-BR" altLang="pt-BR" sz="290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3</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sistema de valores morais que funciona, mais ou menos integradamente, na aprovação ou desaprovação das condutas, atos e intenções próprias ou de outrem </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Hpi1" pitchFamily="16" charset="0"/>
              </a:rPr>
              <a:t>&lt;</a:t>
            </a:r>
            <a:r>
              <a:rPr kumimoji="0" lang="pt-BR" altLang="pt-BR" sz="2903" b="0" i="1" u="none" strike="noStrike" kern="1200" cap="none" spc="0" normalizeH="0" baseline="0" noProof="0" dirty="0">
                <a:ln>
                  <a:noFill/>
                </a:ln>
                <a:solidFill>
                  <a:srgbClr val="9933FF"/>
                </a:solidFill>
                <a:effectLst/>
                <a:uLnTx/>
                <a:uFillTx/>
                <a:latin typeface="Verdana" panose="020B0604030504040204" pitchFamily="34" charset="0"/>
                <a:ea typeface="Microsoft YaHei" panose="020B0503020204020204" pitchFamily="34" charset="-122"/>
                <a:cs typeface="Arial" panose="020B0604020202020204" pitchFamily="34" charset="0"/>
              </a:rPr>
              <a:t>aquilo lhe feriu a c.</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Hpi1" pitchFamily="16" charset="0"/>
              </a:rPr>
              <a:t>&gt;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(HOUAISS)</a:t>
            </a:r>
          </a:p>
        </p:txBody>
      </p:sp>
    </p:spTree>
    <p:extLst>
      <p:ext uri="{BB962C8B-B14F-4D97-AF65-F5344CB8AC3E}">
        <p14:creationId xmlns:p14="http://schemas.microsoft.com/office/powerpoint/2010/main" val="38282545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17409" name="Text Box 1"/>
          <p:cNvSpPr txBox="1">
            <a:spLocks noChangeArrowheads="1"/>
          </p:cNvSpPr>
          <p:nvPr/>
        </p:nvSpPr>
        <p:spPr bwMode="auto">
          <a:xfrm>
            <a:off x="326881" y="392041"/>
            <a:ext cx="8490240" cy="49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621.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Onde está escrita a lei de Deus?</a:t>
            </a:r>
          </a:p>
          <a:p>
            <a:pPr marL="0" marR="0" lvl="0" indent="0" algn="just"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“Na consciência.”</a:t>
            </a:r>
          </a:p>
          <a:p>
            <a:pPr marL="0" marR="0" lvl="0" indent="0" algn="just"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endParaRPr>
          </a:p>
          <a:p>
            <a:pPr marL="0" marR="0" lvl="0" indent="0" algn="just"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endParaRPr>
          </a:p>
          <a:p>
            <a:pPr marL="0" marR="0" lvl="0" indent="0" algn="just"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endParaRPr>
          </a:p>
          <a:p>
            <a:pPr marL="0" marR="0" lvl="0" indent="0" algn="just"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endParaRPr>
          </a:p>
          <a:p>
            <a:pPr marL="0" marR="0" lvl="0" indent="0" algn="just"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endParaRPr>
          </a:p>
          <a:p>
            <a:pPr marL="0" marR="0" lvl="0" indent="0" algn="just"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endParaRPr>
          </a:p>
          <a:p>
            <a:pPr marL="0" marR="0" lvl="0" indent="0" algn="just"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endParaRPr>
          </a:p>
          <a:p>
            <a:pPr marL="0" marR="0" lvl="0" indent="0" algn="just"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28669468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326881" y="392041"/>
            <a:ext cx="8490240" cy="439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ts val="154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“Do ponto de vista moral, é fora de dúvida que Deus outorgou ao homem um guia, que é a sua consciência, a dizer-lhe: 'Não façais aos outros o que não gostaríeis que eles vos fizessem.'”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(KARDEC,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A Gênese</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cap. I, item 56)</a:t>
            </a:r>
          </a:p>
          <a:p>
            <a:pPr marL="0" marR="0" lvl="0" indent="0" algn="just" defTabSz="407526" rtl="0" eaLnBrk="1" fontAlgn="base" latinLnBrk="0" hangingPunct="0">
              <a:lnSpc>
                <a:spcPct val="9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endParaRPr>
          </a:p>
          <a:p>
            <a:pPr marL="0" marR="0" lvl="0" indent="0" algn="just" defTabSz="407526" rtl="0" eaLnBrk="1" fontAlgn="base" latinLnBrk="0" hangingPunct="0">
              <a:lnSpc>
                <a:spcPct val="9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endParaRPr>
          </a:p>
          <a:p>
            <a:pPr marL="0" marR="0" lvl="0" indent="0" algn="just" defTabSz="407526" rtl="0" eaLnBrk="1" fontAlgn="base" latinLnBrk="0" hangingPunct="0">
              <a:lnSpc>
                <a:spcPct val="9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endParaRPr>
          </a:p>
          <a:p>
            <a:pPr marL="0" marR="0" lvl="0" indent="0" algn="just" defTabSz="407526" rtl="0" eaLnBrk="1" fontAlgn="base" latinLnBrk="0" hangingPunct="0">
              <a:lnSpc>
                <a:spcPct val="9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endParaRPr>
          </a:p>
          <a:p>
            <a:pPr marL="0" marR="0" lvl="0" indent="0" algn="just" defTabSz="407526" rtl="0" eaLnBrk="1" fontAlgn="base" latinLnBrk="0" hangingPunct="0">
              <a:lnSpc>
                <a:spcPct val="9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291334019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326881" y="392041"/>
            <a:ext cx="8490240" cy="563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“Deus promulgou leis plenas de sabedoria, tendo por único objetivo o bem. </a:t>
            </a:r>
            <a:r>
              <a:rPr kumimoji="0" lang="pt-BR" altLang="pt-BR" sz="2903" b="0" i="0" u="none" strike="noStrike" kern="1200" cap="none" spc="0" normalizeH="0" baseline="0" noProof="0" dirty="0">
                <a:ln>
                  <a:noFill/>
                </a:ln>
                <a:solidFill>
                  <a:srgbClr val="FF0066"/>
                </a:solidFill>
                <a:effectLst/>
                <a:uLnTx/>
                <a:uFillTx/>
                <a:latin typeface="Verdana" panose="020B0604030504040204" pitchFamily="34" charset="0"/>
                <a:ea typeface="Microsoft YaHei" panose="020B0503020204020204" pitchFamily="34" charset="-122"/>
                <a:cs typeface="Arial" panose="020B0604020202020204" pitchFamily="34" charset="0"/>
              </a:rPr>
              <a:t>Em si mesmo encontra o homem tudo o que lhe é necessário para cumpri-las. A consciência lhe traça a rota, a lei divina lhe está gravada no coração</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e, ao demais, Deus lhe lembra constantemente por intermédio de seus messias e profetas, de todos os </a:t>
            </a:r>
            <a:r>
              <a:rPr kumimoji="0" lang="pt-BR" altLang="pt-BR" sz="2903"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panose="020B0604020202020204" pitchFamily="34" charset="0"/>
              </a:rPr>
              <a:t>Espíritos encarnados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que trazem a missão de o esclarecer, moralizar e melhorar e, nestes últimos tempos, pela multidão dos </a:t>
            </a:r>
            <a:r>
              <a:rPr kumimoji="0" lang="pt-BR" altLang="pt-BR" sz="2903"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panose="020B0604020202020204" pitchFamily="34" charset="0"/>
              </a:rPr>
              <a:t>Espíritos desencarnados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que se manifestam em toda parte.”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(KARDEC,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A Gênese</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cap. III, item 6)</a:t>
            </a:r>
          </a:p>
        </p:txBody>
      </p:sp>
    </p:spTree>
    <p:extLst>
      <p:ext uri="{BB962C8B-B14F-4D97-AF65-F5344CB8AC3E}">
        <p14:creationId xmlns:p14="http://schemas.microsoft.com/office/powerpoint/2010/main" val="13296595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326881" y="392041"/>
            <a:ext cx="8490240" cy="6225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à medida que os Espíritos evoluem, a consciência do bem e do mal está mais bem definida neles,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de sorte que a liberdade de consciência, regulando as relações interpessoais, reflete […]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um dos caracteres da verdadeira civilização e do progresso. </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(KARDEC. Allan.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O Livro dos Espíritos. </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Questão 837, p. 434).”</a:t>
            </a:r>
          </a:p>
          <a:p>
            <a:pPr marL="0" marR="0" lvl="0" indent="0" algn="ctr" defTabSz="407526" rtl="0" eaLnBrk="1" fontAlgn="base" latinLnBrk="0" hangingPunct="0">
              <a:lnSpc>
                <a:spcPct val="9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721"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p>
          <a:p>
            <a:pPr marL="0" marR="0" lvl="0" indent="0" algn="ctr" defTabSz="407526" rtl="0" eaLnBrk="1" fontAlgn="base" latinLnBrk="0" hangingPunct="0">
              <a:lnSpc>
                <a:spcPct val="9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177" b="0" i="0" u="none" strike="noStrike" kern="1200" cap="none" spc="0" normalizeH="0" baseline="0" noProof="0" dirty="0">
              <a:ln>
                <a:noFill/>
              </a:ln>
              <a:solidFill>
                <a:srgbClr val="00CC33"/>
              </a:solidFill>
              <a:effectLst/>
              <a:uLnTx/>
              <a:uFillTx/>
              <a:latin typeface="Verdana" panose="020B0604030504040204" pitchFamily="34" charset="0"/>
              <a:ea typeface="Microsoft YaHei" panose="020B0503020204020204" pitchFamily="34" charset="-122"/>
              <a:cs typeface="Arial"/>
            </a:endParaRPr>
          </a:p>
          <a:p>
            <a:pPr marL="0" marR="0" lvl="0" indent="0" algn="r" defTabSz="407526" rtl="0" eaLnBrk="1" fontAlgn="base" latinLnBrk="0" hangingPunct="0">
              <a:lnSpc>
                <a:spcPct val="9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FEB</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ESDE - PROGRAMA FUNDAMENTAL,</a:t>
            </a:r>
          </a:p>
          <a:p>
            <a:pPr marL="0" marR="0" lvl="0" indent="0" algn="r" defTabSz="407526" rtl="0" eaLnBrk="1" fontAlgn="base" latinLnBrk="0" hangingPunct="0">
              <a:lnSpc>
                <a:spcPct val="9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Módulo X:  Lei de liberdade</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r>
              <a:rPr kumimoji="0" lang="pt-BR" altLang="pt-BR" sz="2358"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p>
        </p:txBody>
      </p:sp>
    </p:spTree>
    <p:extLst>
      <p:ext uri="{BB962C8B-B14F-4D97-AF65-F5344CB8AC3E}">
        <p14:creationId xmlns:p14="http://schemas.microsoft.com/office/powerpoint/2010/main" val="38792504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21505" name="Oval 1"/>
          <p:cNvSpPr>
            <a:spLocks noChangeArrowheads="1"/>
          </p:cNvSpPr>
          <p:nvPr/>
        </p:nvSpPr>
        <p:spPr bwMode="auto">
          <a:xfrm>
            <a:off x="108739" y="394148"/>
            <a:ext cx="8915040" cy="6269760"/>
          </a:xfrm>
          <a:prstGeom prst="ellipse">
            <a:avLst/>
          </a:prstGeom>
          <a:solidFill>
            <a:srgbClr val="CCFFFF"/>
          </a:solidFill>
          <a:ln w="9360"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Arial"/>
            </a:endParaRPr>
          </a:p>
        </p:txBody>
      </p:sp>
      <p:sp>
        <p:nvSpPr>
          <p:cNvPr id="21506" name="Rectangle 2"/>
          <p:cNvSpPr>
            <a:spLocks noChangeArrowheads="1"/>
          </p:cNvSpPr>
          <p:nvPr/>
        </p:nvSpPr>
        <p:spPr bwMode="auto">
          <a:xfrm>
            <a:off x="424801" y="2808361"/>
            <a:ext cx="2612160" cy="1632960"/>
          </a:xfrm>
          <a:prstGeom prst="rect">
            <a:avLst/>
          </a:prstGeom>
          <a:solidFill>
            <a:srgbClr val="CCFF99"/>
          </a:solidFill>
          <a:ln w="9360"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Arial"/>
            </a:endParaRPr>
          </a:p>
        </p:txBody>
      </p:sp>
      <p:sp>
        <p:nvSpPr>
          <p:cNvPr id="21507" name="Rectangle 3"/>
          <p:cNvSpPr>
            <a:spLocks noChangeArrowheads="1"/>
          </p:cNvSpPr>
          <p:nvPr/>
        </p:nvSpPr>
        <p:spPr bwMode="auto">
          <a:xfrm>
            <a:off x="3134881" y="4670281"/>
            <a:ext cx="3003840" cy="1632960"/>
          </a:xfrm>
          <a:prstGeom prst="rect">
            <a:avLst/>
          </a:prstGeom>
          <a:solidFill>
            <a:srgbClr val="CCFF99"/>
          </a:solidFill>
          <a:ln w="9360"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Arial"/>
            </a:endParaRPr>
          </a:p>
        </p:txBody>
      </p:sp>
      <p:sp>
        <p:nvSpPr>
          <p:cNvPr id="21508" name="Rectangle 4"/>
          <p:cNvSpPr>
            <a:spLocks noChangeArrowheads="1"/>
          </p:cNvSpPr>
          <p:nvPr/>
        </p:nvSpPr>
        <p:spPr bwMode="auto">
          <a:xfrm>
            <a:off x="6107041" y="2808361"/>
            <a:ext cx="2612160" cy="1632960"/>
          </a:xfrm>
          <a:prstGeom prst="rect">
            <a:avLst/>
          </a:prstGeom>
          <a:solidFill>
            <a:srgbClr val="CCFF99"/>
          </a:solidFill>
          <a:ln w="9360"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Arial"/>
            </a:endParaRPr>
          </a:p>
        </p:txBody>
      </p:sp>
      <p:sp>
        <p:nvSpPr>
          <p:cNvPr id="21509" name="Text Box 5"/>
          <p:cNvSpPr txBox="1">
            <a:spLocks noChangeArrowheads="1"/>
          </p:cNvSpPr>
          <p:nvPr/>
        </p:nvSpPr>
        <p:spPr bwMode="auto">
          <a:xfrm>
            <a:off x="2198881" y="1294921"/>
            <a:ext cx="4802400" cy="118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7257" b="1" i="0" u="none" strike="noStrike" kern="1200" cap="none" spc="0" normalizeH="0" baseline="0" noProof="0" dirty="0">
                <a:ln>
                  <a:noFill/>
                </a:ln>
                <a:solidFill>
                  <a:srgbClr val="9933FF"/>
                </a:solidFill>
                <a:effectLst/>
                <a:uLnTx/>
                <a:uFillTx/>
                <a:latin typeface="Kristen ITC" panose="03050502040202030202" pitchFamily="66" charset="0"/>
                <a:ea typeface="Microsoft YaHei" panose="020B0503020204020204" pitchFamily="34" charset="-122"/>
                <a:cs typeface="Lucida Sans Unicode" panose="020B0602030504020204" pitchFamily="34" charset="0"/>
              </a:rPr>
              <a:t>Liberdade</a:t>
            </a:r>
          </a:p>
        </p:txBody>
      </p:sp>
      <p:sp>
        <p:nvSpPr>
          <p:cNvPr id="21510" name="Text Box 6"/>
          <p:cNvSpPr txBox="1">
            <a:spLocks noChangeArrowheads="1"/>
          </p:cNvSpPr>
          <p:nvPr/>
        </p:nvSpPr>
        <p:spPr bwMode="auto">
          <a:xfrm>
            <a:off x="535681" y="3319561"/>
            <a:ext cx="2403360" cy="469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2540" b="1"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Pensamento</a:t>
            </a:r>
          </a:p>
        </p:txBody>
      </p:sp>
      <p:sp>
        <p:nvSpPr>
          <p:cNvPr id="21511" name="Text Box 7"/>
          <p:cNvSpPr txBox="1">
            <a:spLocks noChangeArrowheads="1"/>
          </p:cNvSpPr>
          <p:nvPr/>
        </p:nvSpPr>
        <p:spPr bwMode="auto">
          <a:xfrm>
            <a:off x="3238561" y="5023081"/>
            <a:ext cx="2746080" cy="815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2540" b="1"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Consciência</a:t>
            </a:r>
          </a:p>
          <a:p>
            <a:pPr marL="0" marR="0" lvl="0" indent="0" algn="ctr"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2268" b="1"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(o bem x o mal)</a:t>
            </a:r>
          </a:p>
        </p:txBody>
      </p:sp>
      <p:sp>
        <p:nvSpPr>
          <p:cNvPr id="21512" name="Text Box 8"/>
          <p:cNvSpPr txBox="1">
            <a:spLocks noChangeArrowheads="1"/>
          </p:cNvSpPr>
          <p:nvPr/>
        </p:nvSpPr>
        <p:spPr bwMode="auto">
          <a:xfrm>
            <a:off x="6118561" y="3384361"/>
            <a:ext cx="2567520" cy="469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2540" b="1"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Livre-arbítrio</a:t>
            </a:r>
          </a:p>
        </p:txBody>
      </p:sp>
      <p:cxnSp>
        <p:nvCxnSpPr>
          <p:cNvPr id="21513" name="AutoShape 9"/>
          <p:cNvCxnSpPr>
            <a:cxnSpLocks noChangeShapeType="1"/>
            <a:stCxn id="21507" idx="3"/>
            <a:endCxn id="21508" idx="2"/>
          </p:cNvCxnSpPr>
          <p:nvPr/>
        </p:nvCxnSpPr>
        <p:spPr bwMode="auto">
          <a:xfrm flipV="1">
            <a:off x="6138721" y="4441321"/>
            <a:ext cx="1274400" cy="1045440"/>
          </a:xfrm>
          <a:prstGeom prst="curvedConnector3">
            <a:avLst>
              <a:gd name="adj1" fmla="val 50000"/>
            </a:avLst>
          </a:prstGeom>
          <a:noFill/>
          <a:ln w="72000" cap="flat">
            <a:solidFill>
              <a:srgbClr val="FF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1514" name="AutoShape 10"/>
          <p:cNvCxnSpPr>
            <a:cxnSpLocks noChangeShapeType="1"/>
            <a:stCxn id="21506" idx="2"/>
            <a:endCxn id="21507" idx="1"/>
          </p:cNvCxnSpPr>
          <p:nvPr/>
        </p:nvCxnSpPr>
        <p:spPr bwMode="auto">
          <a:xfrm>
            <a:off x="1730881" y="4441321"/>
            <a:ext cx="1404000" cy="1045440"/>
          </a:xfrm>
          <a:prstGeom prst="curvedConnector3">
            <a:avLst>
              <a:gd name="adj1" fmla="val 50000"/>
            </a:avLst>
          </a:prstGeom>
          <a:noFill/>
          <a:ln w="72000" cap="flat">
            <a:solidFill>
              <a:srgbClr val="FF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8383132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338032" y="157865"/>
            <a:ext cx="8490240" cy="6253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ts val="2064"/>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721"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r>
              <a:rPr kumimoji="0" lang="pt-BR" altLang="pt-BR" sz="2721" b="1" i="0" u="none" strike="noStrike" kern="1200" cap="none" spc="0" normalizeH="0" baseline="0" noProof="0" dirty="0">
                <a:ln>
                  <a:noFill/>
                </a:ln>
                <a:solidFill>
                  <a:srgbClr val="FF00CC"/>
                </a:solidFill>
                <a:effectLst/>
                <a:uLnTx/>
                <a:uFillTx/>
                <a:latin typeface="Verdana" panose="020B0604030504040204" pitchFamily="34" charset="0"/>
                <a:ea typeface="Microsoft YaHei" panose="020B0503020204020204" pitchFamily="34" charset="-122"/>
                <a:cs typeface="Arial"/>
              </a:rPr>
              <a:t>Liberdade:</a:t>
            </a:r>
            <a:r>
              <a:rPr kumimoji="0" lang="pt-BR" altLang="pt-BR" sz="2721"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Condição de um indivíduo não ser submetido ao outro.”</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(1)</a:t>
            </a:r>
          </a:p>
          <a:p>
            <a:pPr marL="0" marR="0" lvl="0" indent="0" algn="just" defTabSz="407526" rtl="0" eaLnBrk="1" fontAlgn="base" latinLnBrk="0" hangingPunct="0">
              <a:lnSpc>
                <a:spcPct val="100000"/>
              </a:lnSpc>
              <a:spcBef>
                <a:spcPct val="0"/>
              </a:spcBef>
              <a:spcAft>
                <a:spcPts val="2064"/>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721"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r>
              <a:rPr kumimoji="0" lang="pt-BR" altLang="pt-BR" sz="2721" b="1" i="0" u="none" strike="noStrike" kern="1200" cap="none" spc="0" normalizeH="0" baseline="0" noProof="0" dirty="0">
                <a:ln>
                  <a:noFill/>
                </a:ln>
                <a:solidFill>
                  <a:srgbClr val="3333FF"/>
                </a:solidFill>
                <a:effectLst/>
                <a:uLnTx/>
                <a:uFillTx/>
                <a:latin typeface="Verdana" panose="020B0604030504040204" pitchFamily="34" charset="0"/>
                <a:ea typeface="Microsoft YaHei" panose="020B0503020204020204" pitchFamily="34" charset="-122"/>
                <a:cs typeface="Arial"/>
              </a:rPr>
              <a:t>Pensamento:</a:t>
            </a:r>
            <a:r>
              <a:rPr kumimoji="0" lang="pt-BR" altLang="pt-BR" sz="2721"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r>
              <a:rPr kumimoji="0" lang="pt-BR" altLang="pt-BR" sz="2721"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1</a:t>
            </a:r>
            <a:r>
              <a:rPr kumimoji="0" lang="pt-BR" altLang="pt-BR" sz="2721"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Ato ou faculdade de pensar; </a:t>
            </a:r>
            <a:r>
              <a:rPr kumimoji="0" lang="pt-BR" altLang="pt-BR" sz="2721"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2</a:t>
            </a:r>
            <a:r>
              <a:rPr kumimoji="0" lang="pt-BR" altLang="pt-BR" sz="2721"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Ato do espírito ou operação da inteligência.”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(2)</a:t>
            </a:r>
            <a:r>
              <a:rPr kumimoji="0" lang="pt-BR" altLang="pt-BR" sz="2721"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p>
          <a:p>
            <a:pPr marL="0" marR="0" lvl="0" indent="0" algn="just" defTabSz="407526" rtl="0" eaLnBrk="1" fontAlgn="base" latinLnBrk="0" hangingPunct="0">
              <a:lnSpc>
                <a:spcPct val="100000"/>
              </a:lnSpc>
              <a:spcBef>
                <a:spcPct val="0"/>
              </a:spcBef>
              <a:spcAft>
                <a:spcPts val="2064"/>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721"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a:t>
            </a:r>
            <a:r>
              <a:rPr kumimoji="0" lang="pt-BR" altLang="pt-BR" sz="2721" b="1" i="0" u="none" strike="noStrike" kern="1200" cap="none" spc="0" normalizeH="0" baseline="0" noProof="0" dirty="0">
                <a:ln>
                  <a:noFill/>
                </a:ln>
                <a:solidFill>
                  <a:srgbClr val="FF3333"/>
                </a:solidFill>
                <a:effectLst/>
                <a:uLnTx/>
                <a:uFillTx/>
                <a:latin typeface="Verdana" panose="020B0604030504040204" pitchFamily="34" charset="0"/>
                <a:ea typeface="Microsoft YaHei" panose="020B0503020204020204" pitchFamily="34" charset="-122"/>
                <a:cs typeface="Times New Roman" panose="02020603050405020304" pitchFamily="18" charset="0"/>
              </a:rPr>
              <a:t>Consciência -</a:t>
            </a:r>
            <a:r>
              <a:rPr kumimoji="0" lang="pt-BR" altLang="pt-BR" sz="2721" b="0" i="0" u="none" strike="noStrike" kern="1200" cap="none" spc="0" normalizeH="0" baseline="0" noProof="0" dirty="0">
                <a:ln>
                  <a:noFill/>
                </a:ln>
                <a:solidFill>
                  <a:srgbClr val="FF3333"/>
                </a:solidFill>
                <a:effectLst/>
                <a:uLnTx/>
                <a:uFillTx/>
                <a:latin typeface="Verdana" panose="020B0604030504040204" pitchFamily="34" charset="0"/>
                <a:ea typeface="Microsoft YaHei" panose="020B0503020204020204" pitchFamily="34" charset="-122"/>
                <a:cs typeface="Times New Roman" panose="02020603050405020304" pitchFamily="18" charset="0"/>
              </a:rPr>
              <a:t> </a:t>
            </a:r>
            <a:r>
              <a:rPr kumimoji="0" lang="pt-BR" altLang="pt-BR" sz="2721"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Em moral, é a faculdade que o homem tem de julgar o valor moral dos seus atos.”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(3) </a:t>
            </a:r>
          </a:p>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721"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r>
              <a:rPr kumimoji="0" lang="pt-BR" altLang="pt-BR" sz="2721" b="1" i="0" u="none" strike="noStrike" kern="1200" cap="none" spc="0" normalizeH="0" baseline="0" noProof="0" dirty="0">
                <a:ln>
                  <a:noFill/>
                </a:ln>
                <a:solidFill>
                  <a:srgbClr val="9933FF"/>
                </a:solidFill>
                <a:effectLst/>
                <a:uLnTx/>
                <a:uFillTx/>
                <a:latin typeface="Verdana" panose="020B0604030504040204" pitchFamily="34" charset="0"/>
                <a:ea typeface="Microsoft YaHei" panose="020B0503020204020204" pitchFamily="34" charset="-122"/>
                <a:cs typeface="Arial"/>
              </a:rPr>
              <a:t>Livre-arbítrio:</a:t>
            </a:r>
            <a:r>
              <a:rPr kumimoji="0" lang="pt-BR" altLang="pt-BR" sz="2721"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Poder de escolher suas ações.”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(1)</a:t>
            </a:r>
            <a:endParaRPr kumimoji="0" lang="pt-BR" altLang="pt-BR" sz="2721"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l" defTabSz="407526" rtl="0" eaLnBrk="1" fontAlgn="base" latinLnBrk="0" hangingPunct="0">
              <a:lnSpc>
                <a:spcPct val="9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(1) </a:t>
            </a:r>
            <a:r>
              <a:rPr kumimoji="0" lang="pt-BR" altLang="pt-BR" sz="1814"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http://pt.slideshare.net/LauraBaldovino/liberdade-e-livrearbtrio</a:t>
            </a:r>
          </a:p>
          <a:p>
            <a:pPr marL="0" marR="0" lvl="0" indent="0" algn="l" defTabSz="407526" rtl="0" eaLnBrk="1" fontAlgn="base" latinLnBrk="0" hangingPunct="0">
              <a:lnSpc>
                <a:spcPct val="9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1814"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(2) </a:t>
            </a:r>
            <a:r>
              <a:rPr kumimoji="0" lang="pt-BR" altLang="pt-BR" sz="1814"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http://www.guia.heu.nom.br/pensamento.htm.</a:t>
            </a:r>
          </a:p>
          <a:p>
            <a:pPr marL="0" marR="0" lvl="0" indent="0" algn="l" defTabSz="407526" rtl="0" eaLnBrk="1" fontAlgn="base" latinLnBrk="0" hangingPunct="0">
              <a:lnSpc>
                <a:spcPct val="9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1814"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(3)  Sérgio B. Gregório, Apostila Curso de Introdução à Filosofia Espírita</a:t>
            </a:r>
          </a:p>
        </p:txBody>
      </p:sp>
    </p:spTree>
    <p:extLst>
      <p:ext uri="{BB962C8B-B14F-4D97-AF65-F5344CB8AC3E}">
        <p14:creationId xmlns:p14="http://schemas.microsoft.com/office/powerpoint/2010/main" val="28035918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315730" y="102109"/>
            <a:ext cx="8490240" cy="690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73050" indent="-26670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000000"/>
                </a:solidFill>
                <a:latin typeface="Arial" panose="020B0604020202020204" pitchFamily="34" charset="0"/>
                <a:ea typeface="Microsoft YaHei" panose="020B0503020204020204" pitchFamily="34" charset="-122"/>
              </a:defRPr>
            </a:lvl1pPr>
            <a:lvl2pP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000000"/>
                </a:solidFill>
                <a:latin typeface="Arial" panose="020B0604020202020204" pitchFamily="34" charset="0"/>
                <a:ea typeface="Microsoft YaHei" panose="020B0503020204020204" pitchFamily="34" charset="-122"/>
              </a:defRPr>
            </a:lvl2pPr>
            <a:lvl3pP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000000"/>
                </a:solidFill>
                <a:latin typeface="Arial" panose="020B0604020202020204" pitchFamily="34" charset="0"/>
                <a:ea typeface="Microsoft YaHei" panose="020B0503020204020204" pitchFamily="34" charset="-122"/>
              </a:defRPr>
            </a:lvl3pPr>
            <a:lvl4pP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000000"/>
                </a:solidFill>
                <a:latin typeface="Arial" panose="020B0604020202020204" pitchFamily="34" charset="0"/>
                <a:ea typeface="Microsoft YaHei" panose="020B0503020204020204" pitchFamily="34" charset="-122"/>
              </a:defRPr>
            </a:lvl4pPr>
            <a:lvl5pPr>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73050" algn="l"/>
                <a:tab pos="720725" algn="l"/>
                <a:tab pos="1169988" algn="l"/>
                <a:tab pos="1619250" algn="l"/>
                <a:tab pos="2068513" algn="l"/>
                <a:tab pos="2517775" algn="l"/>
                <a:tab pos="2967038" algn="l"/>
                <a:tab pos="3416300" algn="l"/>
                <a:tab pos="3865563" algn="l"/>
                <a:tab pos="4314825" algn="l"/>
                <a:tab pos="4764088" algn="l"/>
                <a:tab pos="5213350" algn="l"/>
                <a:tab pos="5662613" algn="l"/>
                <a:tab pos="6111875" algn="l"/>
                <a:tab pos="6561138" algn="l"/>
                <a:tab pos="7010400" algn="l"/>
                <a:tab pos="7459663" algn="l"/>
                <a:tab pos="7908925" algn="l"/>
                <a:tab pos="8358188" algn="l"/>
                <a:tab pos="8807450" algn="l"/>
                <a:tab pos="9256713" algn="l"/>
              </a:tabLst>
              <a:defRPr>
                <a:solidFill>
                  <a:srgbClr val="000000"/>
                </a:solidFill>
                <a:latin typeface="Arial" panose="020B0604020202020204" pitchFamily="34" charset="0"/>
                <a:ea typeface="Microsoft YaHei" panose="020B0503020204020204" pitchFamily="34" charset="-122"/>
              </a:defRPr>
            </a:lvl9pPr>
          </a:lstStyle>
          <a:p>
            <a:pPr marL="247684" marR="0" lvl="0" indent="-241924" algn="just" defTabSz="407526" rtl="0" eaLnBrk="1" fontAlgn="base" latinLnBrk="0" hangingPunct="1">
              <a:lnSpc>
                <a:spcPct val="95000"/>
              </a:lnSpc>
              <a:spcBef>
                <a:spcPct val="0"/>
              </a:spcBef>
              <a:spcAft>
                <a:spcPts val="771"/>
              </a:spcAft>
              <a:buClrTx/>
              <a:buSzPct val="70000"/>
              <a:buFontTx/>
              <a:buNone/>
              <a:tabLst>
                <a:tab pos="247684" algn="l"/>
                <a:tab pos="653770" algn="l"/>
                <a:tab pos="1061296" algn="l"/>
                <a:tab pos="1468822" algn="l"/>
                <a:tab pos="1876348" algn="l"/>
                <a:tab pos="2283874" algn="l"/>
                <a:tab pos="2691400" algn="l"/>
                <a:tab pos="3098926" algn="l"/>
                <a:tab pos="3506452" algn="l"/>
                <a:tab pos="3913978" algn="l"/>
                <a:tab pos="4321504" algn="l"/>
                <a:tab pos="4729030" algn="l"/>
                <a:tab pos="5136556" algn="l"/>
                <a:tab pos="5544082" algn="l"/>
                <a:tab pos="5951608" algn="l"/>
                <a:tab pos="6359134" algn="l"/>
                <a:tab pos="6766660" algn="l"/>
                <a:tab pos="7174186" algn="l"/>
                <a:tab pos="7581712" algn="l"/>
                <a:tab pos="7989238" algn="l"/>
                <a:tab pos="8396764"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Consciência:</a:t>
            </a:r>
          </a:p>
          <a:p>
            <a:pPr marL="247684" marR="0" lvl="0" indent="-241924" algn="just" defTabSz="407526" rtl="0" eaLnBrk="1" fontAlgn="base" latinLnBrk="0" hangingPunct="1">
              <a:lnSpc>
                <a:spcPct val="95000"/>
              </a:lnSpc>
              <a:spcBef>
                <a:spcPct val="0"/>
              </a:spcBef>
              <a:spcAft>
                <a:spcPts val="522"/>
              </a:spcAft>
              <a:buClr>
                <a:srgbClr val="FF0000"/>
              </a:buClr>
              <a:buSzPct val="80000"/>
              <a:buFont typeface="Wingdings" panose="05000000000000000000" pitchFamily="2" charset="2"/>
              <a:buChar char=""/>
              <a:tabLst>
                <a:tab pos="247684" algn="l"/>
                <a:tab pos="653770" algn="l"/>
                <a:tab pos="1061296" algn="l"/>
                <a:tab pos="1468822" algn="l"/>
                <a:tab pos="1876348" algn="l"/>
                <a:tab pos="2283874" algn="l"/>
                <a:tab pos="2691400" algn="l"/>
                <a:tab pos="3098926" algn="l"/>
                <a:tab pos="3506452" algn="l"/>
                <a:tab pos="3913978" algn="l"/>
                <a:tab pos="4321504" algn="l"/>
                <a:tab pos="4729030" algn="l"/>
                <a:tab pos="5136556" algn="l"/>
                <a:tab pos="5544082" algn="l"/>
                <a:tab pos="5951608" algn="l"/>
                <a:tab pos="6359134" algn="l"/>
                <a:tab pos="6766660" algn="l"/>
                <a:tab pos="7174186" algn="l"/>
                <a:tab pos="7581712" algn="l"/>
                <a:tab pos="7989238" algn="l"/>
                <a:tab pos="8396764"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É una (pessoal) e indivisível.</a:t>
            </a:r>
          </a:p>
          <a:p>
            <a:pPr marL="325445" marR="0" lvl="0" indent="-319685" algn="just" defTabSz="407526" rtl="0" eaLnBrk="1" fontAlgn="base" latinLnBrk="0" hangingPunct="1">
              <a:lnSpc>
                <a:spcPct val="95000"/>
              </a:lnSpc>
              <a:spcBef>
                <a:spcPct val="0"/>
              </a:spcBef>
              <a:spcAft>
                <a:spcPts val="522"/>
              </a:spcAft>
              <a:buClr>
                <a:srgbClr val="FF3333"/>
              </a:buClr>
              <a:buSzPct val="80000"/>
              <a:buFont typeface="Wingdings" panose="05000000000000000000" pitchFamily="2" charset="2"/>
              <a:buChar char=""/>
              <a:tabLst>
                <a:tab pos="247684" algn="l"/>
                <a:tab pos="653770" algn="l"/>
                <a:tab pos="1061296" algn="l"/>
                <a:tab pos="1468822" algn="l"/>
                <a:tab pos="1876348" algn="l"/>
                <a:tab pos="2283874" algn="l"/>
                <a:tab pos="2691400" algn="l"/>
                <a:tab pos="3098926" algn="l"/>
                <a:tab pos="3506452" algn="l"/>
                <a:tab pos="3913978" algn="l"/>
                <a:tab pos="4321504" algn="l"/>
                <a:tab pos="4729030" algn="l"/>
                <a:tab pos="5136556" algn="l"/>
                <a:tab pos="5544082" algn="l"/>
                <a:tab pos="5951608" algn="l"/>
                <a:tab pos="6359134" algn="l"/>
                <a:tab pos="6766660" algn="l"/>
                <a:tab pos="7174186" algn="l"/>
                <a:tab pos="7581712" algn="l"/>
                <a:tab pos="7989238" algn="l"/>
                <a:tab pos="8396764"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Faculdade de estabelecer julgamentos morais e de valor;</a:t>
            </a:r>
          </a:p>
          <a:p>
            <a:pPr marL="325445" marR="0" lvl="0" indent="-319685" algn="just" defTabSz="407526" rtl="0" eaLnBrk="1" fontAlgn="base" latinLnBrk="0" hangingPunct="1">
              <a:lnSpc>
                <a:spcPct val="95000"/>
              </a:lnSpc>
              <a:spcBef>
                <a:spcPct val="0"/>
              </a:spcBef>
              <a:spcAft>
                <a:spcPts val="522"/>
              </a:spcAft>
              <a:buClr>
                <a:srgbClr val="FF3333"/>
              </a:buClr>
              <a:buSzPct val="80000"/>
              <a:buFont typeface="Wingdings" panose="05000000000000000000" pitchFamily="2" charset="2"/>
              <a:buChar char=""/>
              <a:tabLst>
                <a:tab pos="247684" algn="l"/>
                <a:tab pos="653770" algn="l"/>
                <a:tab pos="1061296" algn="l"/>
                <a:tab pos="1468822" algn="l"/>
                <a:tab pos="1876348" algn="l"/>
                <a:tab pos="2283874" algn="l"/>
                <a:tab pos="2691400" algn="l"/>
                <a:tab pos="3098926" algn="l"/>
                <a:tab pos="3506452" algn="l"/>
                <a:tab pos="3913978" algn="l"/>
                <a:tab pos="4321504" algn="l"/>
                <a:tab pos="4729030" algn="l"/>
                <a:tab pos="5136556" algn="l"/>
                <a:tab pos="5544082" algn="l"/>
                <a:tab pos="5951608" algn="l"/>
                <a:tab pos="6359134" algn="l"/>
                <a:tab pos="6766660" algn="l"/>
                <a:tab pos="7174186" algn="l"/>
                <a:tab pos="7581712" algn="l"/>
                <a:tab pos="7989238" algn="l"/>
                <a:tab pos="8396764"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Fruto de experiências e crenças individuais;</a:t>
            </a:r>
          </a:p>
          <a:p>
            <a:pPr marL="325445" marR="0" lvl="0" indent="-319685" algn="just" defTabSz="407526" rtl="0" eaLnBrk="1" fontAlgn="base" latinLnBrk="0" hangingPunct="1">
              <a:lnSpc>
                <a:spcPct val="95000"/>
              </a:lnSpc>
              <a:spcBef>
                <a:spcPct val="0"/>
              </a:spcBef>
              <a:spcAft>
                <a:spcPts val="522"/>
              </a:spcAft>
              <a:buClr>
                <a:srgbClr val="FF3333"/>
              </a:buClr>
              <a:buSzPct val="80000"/>
              <a:buFont typeface="Wingdings" panose="05000000000000000000" pitchFamily="2" charset="2"/>
              <a:buChar char=""/>
              <a:tabLst>
                <a:tab pos="247684" algn="l"/>
                <a:tab pos="653770" algn="l"/>
                <a:tab pos="1061296" algn="l"/>
                <a:tab pos="1468822" algn="l"/>
                <a:tab pos="1876348" algn="l"/>
                <a:tab pos="2283874" algn="l"/>
                <a:tab pos="2691400" algn="l"/>
                <a:tab pos="3098926" algn="l"/>
                <a:tab pos="3506452" algn="l"/>
                <a:tab pos="3913978" algn="l"/>
                <a:tab pos="4321504" algn="l"/>
                <a:tab pos="4729030" algn="l"/>
                <a:tab pos="5136556" algn="l"/>
                <a:tab pos="5544082" algn="l"/>
                <a:tab pos="5951608" algn="l"/>
                <a:tab pos="6359134" algn="l"/>
                <a:tab pos="6766660" algn="l"/>
                <a:tab pos="7174186" algn="l"/>
                <a:tab pos="7581712" algn="l"/>
                <a:tab pos="7989238" algn="l"/>
                <a:tab pos="8396764"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A medida que os espírito evolui, a consciência do bem e do mal está mais desenvolvida;</a:t>
            </a:r>
          </a:p>
          <a:p>
            <a:pPr marL="325445" marR="0" lvl="0" indent="-319685" algn="just" defTabSz="407526" rtl="0" eaLnBrk="1" fontAlgn="base" latinLnBrk="0" hangingPunct="1">
              <a:lnSpc>
                <a:spcPct val="95000"/>
              </a:lnSpc>
              <a:spcBef>
                <a:spcPct val="0"/>
              </a:spcBef>
              <a:spcAft>
                <a:spcPts val="522"/>
              </a:spcAft>
              <a:buClr>
                <a:srgbClr val="FF3333"/>
              </a:buClr>
              <a:buSzPct val="80000"/>
              <a:buFont typeface="Wingdings" panose="05000000000000000000" pitchFamily="2" charset="2"/>
              <a:buChar char=""/>
              <a:tabLst>
                <a:tab pos="247684" algn="l"/>
                <a:tab pos="653770" algn="l"/>
                <a:tab pos="1061296" algn="l"/>
                <a:tab pos="1468822" algn="l"/>
                <a:tab pos="1876348" algn="l"/>
                <a:tab pos="2283874" algn="l"/>
                <a:tab pos="2691400" algn="l"/>
                <a:tab pos="3098926" algn="l"/>
                <a:tab pos="3506452" algn="l"/>
                <a:tab pos="3913978" algn="l"/>
                <a:tab pos="4321504" algn="l"/>
                <a:tab pos="4729030" algn="l"/>
                <a:tab pos="5136556" algn="l"/>
                <a:tab pos="5544082" algn="l"/>
                <a:tab pos="5951608" algn="l"/>
                <a:tab pos="6359134" algn="l"/>
                <a:tab pos="6766660" algn="l"/>
                <a:tab pos="7174186" algn="l"/>
                <a:tab pos="7581712" algn="l"/>
                <a:tab pos="7989238" algn="l"/>
                <a:tab pos="8396764"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Parâmetros morais que cada um estabelece para si;</a:t>
            </a:r>
          </a:p>
          <a:p>
            <a:pPr marL="325445" marR="0" lvl="0" indent="-319685" algn="just" defTabSz="407526" rtl="0" eaLnBrk="1" fontAlgn="base" latinLnBrk="0" hangingPunct="1">
              <a:lnSpc>
                <a:spcPct val="95000"/>
              </a:lnSpc>
              <a:spcBef>
                <a:spcPct val="0"/>
              </a:spcBef>
              <a:spcAft>
                <a:spcPts val="522"/>
              </a:spcAft>
              <a:buClr>
                <a:srgbClr val="FF3333"/>
              </a:buClr>
              <a:buSzPct val="80000"/>
              <a:buFont typeface="Wingdings" panose="05000000000000000000" pitchFamily="2" charset="2"/>
              <a:buChar char=""/>
              <a:tabLst>
                <a:tab pos="247684" algn="l"/>
                <a:tab pos="653770" algn="l"/>
                <a:tab pos="1061296" algn="l"/>
                <a:tab pos="1468822" algn="l"/>
                <a:tab pos="1876348" algn="l"/>
                <a:tab pos="2283874" algn="l"/>
                <a:tab pos="2691400" algn="l"/>
                <a:tab pos="3098926" algn="l"/>
                <a:tab pos="3506452" algn="l"/>
                <a:tab pos="3913978" algn="l"/>
                <a:tab pos="4321504" algn="l"/>
                <a:tab pos="4729030" algn="l"/>
                <a:tab pos="5136556" algn="l"/>
                <a:tab pos="5544082" algn="l"/>
                <a:tab pos="5951608" algn="l"/>
                <a:tab pos="6359134" algn="l"/>
                <a:tab pos="6766660" algn="l"/>
                <a:tab pos="7174186" algn="l"/>
                <a:tab pos="7581712" algn="l"/>
                <a:tab pos="7989238" algn="l"/>
                <a:tab pos="8396764"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Depende do nível evolutivo do espírito.</a:t>
            </a:r>
          </a:p>
          <a:p>
            <a:pPr marL="246244" marR="0" lvl="0" indent="-241924" algn="just" defTabSz="407526" rtl="0" eaLnBrk="1" fontAlgn="base" latinLnBrk="0" hangingPunct="1">
              <a:lnSpc>
                <a:spcPct val="90000"/>
              </a:lnSpc>
              <a:spcBef>
                <a:spcPts val="544"/>
              </a:spcBef>
              <a:spcAft>
                <a:spcPct val="0"/>
              </a:spcAft>
              <a:buClrTx/>
              <a:buSzPct val="70000"/>
              <a:buFontTx/>
              <a:buNone/>
              <a:tabLst>
                <a:tab pos="247684" algn="l"/>
                <a:tab pos="653770" algn="l"/>
                <a:tab pos="1061296" algn="l"/>
                <a:tab pos="1468822" algn="l"/>
                <a:tab pos="1876348" algn="l"/>
                <a:tab pos="2283874" algn="l"/>
                <a:tab pos="2691400" algn="l"/>
                <a:tab pos="3098926" algn="l"/>
                <a:tab pos="3506452" algn="l"/>
                <a:tab pos="3913978" algn="l"/>
                <a:tab pos="4321504" algn="l"/>
                <a:tab pos="4729030" algn="l"/>
                <a:tab pos="5136556" algn="l"/>
                <a:tab pos="5544082" algn="l"/>
                <a:tab pos="5951608" algn="l"/>
                <a:tab pos="6359134" algn="l"/>
                <a:tab pos="6766660" algn="l"/>
                <a:tab pos="7174186" algn="l"/>
                <a:tab pos="7581712" algn="l"/>
                <a:tab pos="7989238" algn="l"/>
                <a:tab pos="8396764"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39102338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587039" y="785627"/>
          <a:ext cx="7857461" cy="530352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303520">
                <a:tc>
                  <a:txBody>
                    <a:bodyPr/>
                    <a:lstStyle/>
                    <a:p>
                      <a:pPr algn="just"/>
                      <a:r>
                        <a:rPr lang="pt-BR" dirty="0"/>
                        <a:t>861.	O homem que comete um assassinato sabe, ao escolher a sua existência, que se tornará assassino?</a:t>
                      </a:r>
                    </a:p>
                    <a:p>
                      <a:pPr algn="just"/>
                      <a:endParaRPr lang="pt-BR" dirty="0"/>
                    </a:p>
                    <a:p>
                      <a:pPr algn="just"/>
                      <a:r>
                        <a:rPr lang="pt-BR" dirty="0">
                          <a:solidFill>
                            <a:srgbClr val="FFFF00"/>
                          </a:solidFill>
                        </a:rPr>
                        <a:t>R. Não. Sabe apenas que, ao escolher uma vida de lutas terá a probabilidade de matar um de seus semelhantes, mas ignora se o fará ou não, porque depende quase sempre dele tomar a deliberação de cometer o crime. Ora, aquele que delibera sobre uma coisa é sempre livre de a fazer ou não. Se o Espírito soubesse com antecedência que, como homem, devia cometer um assassínio, estaria predestinado a isso. Sabei, então, que não há ninguém predestinado ao crime e que todo crime, como todo e qualquer ato, é sempre o resultado da vontade e do livre arbítrio. De resto, sempre confundis duas coisas bastante distintas: os acontecimentos materiais da existência e os atos da vida moral. Se há fatalidade, às vezes, é apenas no tocante aos acontecimentos materiais, cuja causa está fora de vós e que são independentes da vossa vontade. Quanto aos atos da vida moral, emanam sempre do próprio homem, que tem sempre, por conseguinte, a liberdade de escolha: para os seus atos não existe jamais a fatalidade.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03523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24577" name="AutoShape 1"/>
          <p:cNvSpPr>
            <a:spLocks noChangeArrowheads="1"/>
          </p:cNvSpPr>
          <p:nvPr/>
        </p:nvSpPr>
        <p:spPr bwMode="auto">
          <a:xfrm>
            <a:off x="394561" y="425161"/>
            <a:ext cx="2952000" cy="2057760"/>
          </a:xfrm>
          <a:prstGeom prst="roundRect">
            <a:avLst>
              <a:gd name="adj" fmla="val 16667"/>
            </a:avLst>
          </a:prstGeom>
          <a:solidFill>
            <a:srgbClr val="FF9999"/>
          </a:solidFill>
          <a:ln w="25560" cap="sq">
            <a:solidFill>
              <a:srgbClr val="BC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2903" b="1" i="0" u="none" strike="noStrike" kern="1200" cap="none" spc="0" normalizeH="0" baseline="0" noProof="0" dirty="0">
                <a:ln>
                  <a:noFill/>
                </a:ln>
                <a:solidFill>
                  <a:srgbClr val="002060"/>
                </a:solidFill>
                <a:effectLst/>
                <a:uLnTx/>
                <a:uFillTx/>
                <a:latin typeface="Century Gothic" panose="020B0502020202020204" pitchFamily="34" charset="0"/>
                <a:ea typeface="Microsoft YaHei" panose="020B0503020204020204" pitchFamily="34" charset="-122"/>
                <a:cs typeface="Lucida Sans Unicode" panose="020B0602030504020204" pitchFamily="34" charset="0"/>
              </a:rPr>
              <a:t>Liberdade de Pensar</a:t>
            </a:r>
          </a:p>
        </p:txBody>
      </p:sp>
      <p:sp>
        <p:nvSpPr>
          <p:cNvPr id="24578" name="AutoShape 2"/>
          <p:cNvSpPr>
            <a:spLocks noChangeArrowheads="1"/>
          </p:cNvSpPr>
          <p:nvPr/>
        </p:nvSpPr>
        <p:spPr bwMode="auto">
          <a:xfrm>
            <a:off x="4572001" y="549001"/>
            <a:ext cx="3745440" cy="1872000"/>
          </a:xfrm>
          <a:prstGeom prst="roundRect">
            <a:avLst>
              <a:gd name="adj" fmla="val 16667"/>
            </a:avLst>
          </a:prstGeom>
          <a:solidFill>
            <a:srgbClr val="BC2424"/>
          </a:solidFill>
          <a:ln w="25560" cap="sq">
            <a:solidFill>
              <a:srgbClr val="BC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254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entury Gothic" panose="020B0502020202020204" pitchFamily="34" charset="0"/>
                <a:ea typeface="Microsoft YaHei" panose="020B0503020204020204" pitchFamily="34" charset="-122"/>
                <a:cs typeface="Lucida Sans Unicode" panose="020B0602030504020204" pitchFamily="34" charset="0"/>
              </a:rPr>
              <a:t>Liberdade ilimitada</a:t>
            </a:r>
          </a:p>
          <a:p>
            <a:pPr marL="0" marR="0" lvl="0" indent="0" algn="just"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1814" b="1" i="0" u="none" strike="noStrike" kern="1200" cap="none" spc="0" normalizeH="0" baseline="0" noProof="0" dirty="0">
                <a:ln>
                  <a:noFill/>
                </a:ln>
                <a:solidFill>
                  <a:srgbClr val="FFFFFF"/>
                </a:solidFill>
                <a:effectLst/>
                <a:uLnTx/>
                <a:uFillTx/>
                <a:latin typeface="Century Gothic" panose="020B0502020202020204" pitchFamily="34" charset="0"/>
                <a:ea typeface="Microsoft YaHei" panose="020B0503020204020204" pitchFamily="34" charset="-122"/>
                <a:cs typeface="Lucida Sans Unicode" panose="020B0602030504020204" pitchFamily="34" charset="0"/>
              </a:rPr>
              <a:t> </a:t>
            </a:r>
          </a:p>
        </p:txBody>
      </p:sp>
      <p:sp>
        <p:nvSpPr>
          <p:cNvPr id="24579" name="AutoShape 3"/>
          <p:cNvSpPr>
            <a:spLocks noChangeArrowheads="1"/>
          </p:cNvSpPr>
          <p:nvPr/>
        </p:nvSpPr>
        <p:spPr bwMode="auto">
          <a:xfrm>
            <a:off x="4453921" y="3168361"/>
            <a:ext cx="3742560" cy="1959840"/>
          </a:xfrm>
          <a:prstGeom prst="roundRect">
            <a:avLst>
              <a:gd name="adj" fmla="val 16667"/>
            </a:avLst>
          </a:prstGeom>
          <a:solidFill>
            <a:srgbClr val="BC2424"/>
          </a:solidFill>
          <a:ln w="25560" cap="sq">
            <a:solidFill>
              <a:srgbClr val="BC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kumimoji="0" lang="pt-BR" altLang="pt-BR" sz="2540" b="1" i="0" u="none" strike="noStrike" kern="1200" cap="none" spc="0" normalizeH="0" baseline="0" noProof="0" dirty="0">
              <a:ln>
                <a:noFill/>
              </a:ln>
              <a:solidFill>
                <a:srgbClr val="FFFFFF"/>
              </a:solidFill>
              <a:effectLst/>
              <a:uLnTx/>
              <a:uFillTx/>
              <a:latin typeface="Century Gothic" panose="020B0502020202020204" pitchFamily="34" charset="0"/>
              <a:ea typeface="Microsoft YaHei" panose="020B0503020204020204" pitchFamily="34" charset="-122"/>
              <a:cs typeface="Lucida Sans Unicode" panose="020B0602030504020204" pitchFamily="34" charset="0"/>
            </a:endParaRPr>
          </a:p>
          <a:p>
            <a:pPr marL="0" marR="0" lvl="0" indent="0" algn="ctr" defTabSz="407526" rtl="0" eaLnBrk="1" fontAlgn="base" latinLnBrk="0" hangingPunct="1">
              <a:lnSpc>
                <a:spcPct val="100000"/>
              </a:lnSpc>
              <a:spcBef>
                <a:spcPts val="771"/>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254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entury Gothic" panose="020B0502020202020204" pitchFamily="34" charset="0"/>
                <a:ea typeface="Microsoft YaHei" panose="020B0503020204020204" pitchFamily="34" charset="-122"/>
                <a:cs typeface="Lucida Sans Unicode" panose="020B0602030504020204" pitchFamily="34" charset="0"/>
              </a:rPr>
              <a:t>Sofre restrições, depende do nível evolutivo do espírito</a:t>
            </a:r>
          </a:p>
          <a:p>
            <a:pPr marL="0" marR="0" lvl="0" indent="0" algn="ctr"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kumimoji="0" lang="pt-BR" altLang="pt-BR" sz="2540" b="1" i="0" u="none" strike="noStrike" kern="1200" cap="none" spc="0" normalizeH="0" baseline="0" noProof="0" dirty="0">
              <a:ln>
                <a:noFill/>
              </a:ln>
              <a:solidFill>
                <a:srgbClr val="FFFFFF"/>
              </a:solidFill>
              <a:effectLst/>
              <a:uLnTx/>
              <a:uFillTx/>
              <a:latin typeface="Century Gothic" panose="020B0502020202020204" pitchFamily="34" charset="0"/>
              <a:ea typeface="Microsoft YaHei" panose="020B0503020204020204" pitchFamily="34" charset="-122"/>
              <a:cs typeface="Lucida Sans Unicode" panose="020B0602030504020204" pitchFamily="34" charset="0"/>
            </a:endParaRPr>
          </a:p>
          <a:p>
            <a:pPr marL="0" marR="0" lvl="0" indent="0" algn="ctr"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kumimoji="0" lang="pt-BR" altLang="pt-BR" sz="2540" b="1" i="0" u="none" strike="noStrike" kern="1200" cap="none" spc="0" normalizeH="0" baseline="0" noProof="0" dirty="0">
              <a:ln>
                <a:noFill/>
              </a:ln>
              <a:solidFill>
                <a:srgbClr val="FFFFFF"/>
              </a:solidFill>
              <a:effectLst/>
              <a:uLnTx/>
              <a:uFillTx/>
              <a:latin typeface="Century Gothic" panose="020B0502020202020204" pitchFamily="34" charset="0"/>
              <a:ea typeface="Microsoft YaHei" panose="020B0503020204020204" pitchFamily="34" charset="-122"/>
              <a:cs typeface="Lucida Sans Unicode" panose="020B0602030504020204" pitchFamily="34" charset="0"/>
            </a:endParaRPr>
          </a:p>
        </p:txBody>
      </p:sp>
      <p:cxnSp>
        <p:nvCxnSpPr>
          <p:cNvPr id="24580" name="AutoShape 4"/>
          <p:cNvCxnSpPr>
            <a:cxnSpLocks noChangeShapeType="1"/>
          </p:cNvCxnSpPr>
          <p:nvPr/>
        </p:nvCxnSpPr>
        <p:spPr bwMode="auto">
          <a:xfrm>
            <a:off x="3591361" y="1434601"/>
            <a:ext cx="851040" cy="2880"/>
          </a:xfrm>
          <a:prstGeom prst="straightConnector1">
            <a:avLst/>
          </a:prstGeom>
          <a:noFill/>
          <a:ln w="72000" cap="sq">
            <a:solidFill>
              <a:srgbClr val="FF000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581" name="AutoShape 5"/>
          <p:cNvCxnSpPr>
            <a:cxnSpLocks noChangeShapeType="1"/>
          </p:cNvCxnSpPr>
          <p:nvPr/>
        </p:nvCxnSpPr>
        <p:spPr bwMode="auto">
          <a:xfrm>
            <a:off x="3494881" y="4082761"/>
            <a:ext cx="849600" cy="2880"/>
          </a:xfrm>
          <a:prstGeom prst="straightConnector1">
            <a:avLst/>
          </a:prstGeom>
          <a:noFill/>
          <a:ln w="72000" cap="sq">
            <a:solidFill>
              <a:srgbClr val="FF000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4582" name="AutoShape 6"/>
          <p:cNvSpPr>
            <a:spLocks noChangeArrowheads="1"/>
          </p:cNvSpPr>
          <p:nvPr/>
        </p:nvSpPr>
        <p:spPr bwMode="auto">
          <a:xfrm>
            <a:off x="394561" y="3132265"/>
            <a:ext cx="2952000" cy="2089440"/>
          </a:xfrm>
          <a:prstGeom prst="roundRect">
            <a:avLst>
              <a:gd name="adj" fmla="val 16667"/>
            </a:avLst>
          </a:prstGeom>
          <a:solidFill>
            <a:srgbClr val="FF9999"/>
          </a:solidFill>
          <a:ln w="25560" cap="sq">
            <a:solidFill>
              <a:srgbClr val="BC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2903" b="1" i="0" u="none" strike="noStrike" kern="1200" cap="none" spc="0" normalizeH="0" baseline="0" noProof="0" dirty="0">
                <a:ln>
                  <a:noFill/>
                </a:ln>
                <a:solidFill>
                  <a:srgbClr val="002060"/>
                </a:solidFill>
                <a:effectLst/>
                <a:uLnTx/>
                <a:uFillTx/>
                <a:latin typeface="Century Gothic" panose="020B0502020202020204" pitchFamily="34" charset="0"/>
                <a:ea typeface="Microsoft YaHei" panose="020B0503020204020204" pitchFamily="34" charset="-122"/>
                <a:cs typeface="Lucida Sans Unicode" panose="020B0602030504020204" pitchFamily="34" charset="0"/>
              </a:rPr>
              <a:t>Liberdade de Consciência</a:t>
            </a:r>
          </a:p>
        </p:txBody>
      </p:sp>
      <p:sp>
        <p:nvSpPr>
          <p:cNvPr id="24583" name="Text Box 7"/>
          <p:cNvSpPr txBox="1">
            <a:spLocks noChangeArrowheads="1"/>
          </p:cNvSpPr>
          <p:nvPr/>
        </p:nvSpPr>
        <p:spPr bwMode="auto">
          <a:xfrm>
            <a:off x="1393921" y="5405401"/>
            <a:ext cx="6923520" cy="94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r" defTabSz="407526" rtl="0" eaLnBrk="1" fontAlgn="base" latinLnBrk="0" hangingPunct="1">
              <a:lnSpc>
                <a:spcPct val="8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1996"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(ASSOCIAÇÃO ESPÍRITA DE COTIA,</a:t>
            </a:r>
          </a:p>
          <a:p>
            <a:pPr marL="0" marR="0" lvl="0" indent="0" algn="r" defTabSz="407526" rtl="0" eaLnBrk="1" fontAlgn="base" latinLnBrk="0" hangingPunct="1">
              <a:lnSpc>
                <a:spcPct val="8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1996"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ESDE – Estudo Sistematizado da Doutrina Espírita)</a:t>
            </a:r>
          </a:p>
        </p:txBody>
      </p:sp>
    </p:spTree>
    <p:extLst>
      <p:ext uri="{BB962C8B-B14F-4D97-AF65-F5344CB8AC3E}">
        <p14:creationId xmlns:p14="http://schemas.microsoft.com/office/powerpoint/2010/main" val="31036191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326881" y="392041"/>
            <a:ext cx="8491680" cy="5683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519113" algn="l"/>
                <a:tab pos="1433513" algn="l"/>
                <a:tab pos="2347913" algn="l"/>
                <a:tab pos="3262313" algn="l"/>
                <a:tab pos="4176713" algn="l"/>
                <a:tab pos="5091113" algn="l"/>
                <a:tab pos="6005513" algn="l"/>
                <a:tab pos="6919913" algn="l"/>
                <a:tab pos="7834313" algn="l"/>
                <a:tab pos="8748713" algn="l"/>
                <a:tab pos="9663113" algn="l"/>
                <a:tab pos="9961563" algn="l"/>
                <a:tab pos="10418763" algn="l"/>
                <a:tab pos="10418763" algn="l"/>
                <a:tab pos="10420350" algn="l"/>
                <a:tab pos="10421938" algn="l"/>
                <a:tab pos="10423525" algn="l"/>
                <a:tab pos="10425113" algn="l"/>
                <a:tab pos="10426700" algn="l"/>
                <a:tab pos="10428288" algn="l"/>
                <a:tab pos="10429875" algn="l"/>
                <a:tab pos="10431463" algn="l"/>
                <a:tab pos="10433050" algn="l"/>
                <a:tab pos="10434638" algn="l"/>
                <a:tab pos="10436225" algn="l"/>
                <a:tab pos="10437813" algn="l"/>
                <a:tab pos="10439400" algn="l"/>
                <a:tab pos="10440988" algn="l"/>
                <a:tab pos="10442575" algn="l"/>
                <a:tab pos="10444163" algn="l"/>
                <a:tab pos="10780713" algn="l"/>
              </a:tabLst>
              <a:defRPr>
                <a:solidFill>
                  <a:srgbClr val="000000"/>
                </a:solidFill>
                <a:latin typeface="Arial" panose="020B0604020202020204" pitchFamily="34" charset="0"/>
                <a:ea typeface="Microsoft YaHei" panose="020B0503020204020204" pitchFamily="34" charset="-122"/>
              </a:defRPr>
            </a:lvl1pPr>
            <a:lvl2pPr>
              <a:tabLst>
                <a:tab pos="0" algn="l"/>
                <a:tab pos="519113" algn="l"/>
                <a:tab pos="1433513" algn="l"/>
                <a:tab pos="2347913" algn="l"/>
                <a:tab pos="3262313" algn="l"/>
                <a:tab pos="4176713" algn="l"/>
                <a:tab pos="5091113" algn="l"/>
                <a:tab pos="6005513" algn="l"/>
                <a:tab pos="6919913" algn="l"/>
                <a:tab pos="7834313" algn="l"/>
                <a:tab pos="8748713" algn="l"/>
                <a:tab pos="9663113" algn="l"/>
                <a:tab pos="9961563" algn="l"/>
                <a:tab pos="10418763" algn="l"/>
                <a:tab pos="10418763" algn="l"/>
                <a:tab pos="10420350" algn="l"/>
                <a:tab pos="10421938" algn="l"/>
                <a:tab pos="10423525" algn="l"/>
                <a:tab pos="10425113" algn="l"/>
                <a:tab pos="10426700" algn="l"/>
                <a:tab pos="10428288" algn="l"/>
                <a:tab pos="10429875" algn="l"/>
                <a:tab pos="10431463" algn="l"/>
                <a:tab pos="10433050" algn="l"/>
                <a:tab pos="10434638" algn="l"/>
                <a:tab pos="10436225" algn="l"/>
                <a:tab pos="10437813" algn="l"/>
                <a:tab pos="10439400" algn="l"/>
                <a:tab pos="10440988" algn="l"/>
                <a:tab pos="10442575" algn="l"/>
                <a:tab pos="10444163" algn="l"/>
                <a:tab pos="10780713" algn="l"/>
              </a:tabLst>
              <a:defRPr>
                <a:solidFill>
                  <a:srgbClr val="000000"/>
                </a:solidFill>
                <a:latin typeface="Arial" panose="020B0604020202020204" pitchFamily="34" charset="0"/>
                <a:ea typeface="Microsoft YaHei" panose="020B0503020204020204" pitchFamily="34" charset="-122"/>
              </a:defRPr>
            </a:lvl2pPr>
            <a:lvl3pPr>
              <a:tabLst>
                <a:tab pos="0" algn="l"/>
                <a:tab pos="519113" algn="l"/>
                <a:tab pos="1433513" algn="l"/>
                <a:tab pos="2347913" algn="l"/>
                <a:tab pos="3262313" algn="l"/>
                <a:tab pos="4176713" algn="l"/>
                <a:tab pos="5091113" algn="l"/>
                <a:tab pos="6005513" algn="l"/>
                <a:tab pos="6919913" algn="l"/>
                <a:tab pos="7834313" algn="l"/>
                <a:tab pos="8748713" algn="l"/>
                <a:tab pos="9663113" algn="l"/>
                <a:tab pos="9961563" algn="l"/>
                <a:tab pos="10418763" algn="l"/>
                <a:tab pos="10418763" algn="l"/>
                <a:tab pos="10420350" algn="l"/>
                <a:tab pos="10421938" algn="l"/>
                <a:tab pos="10423525" algn="l"/>
                <a:tab pos="10425113" algn="l"/>
                <a:tab pos="10426700" algn="l"/>
                <a:tab pos="10428288" algn="l"/>
                <a:tab pos="10429875" algn="l"/>
                <a:tab pos="10431463" algn="l"/>
                <a:tab pos="10433050" algn="l"/>
                <a:tab pos="10434638" algn="l"/>
                <a:tab pos="10436225" algn="l"/>
                <a:tab pos="10437813" algn="l"/>
                <a:tab pos="10439400" algn="l"/>
                <a:tab pos="10440988" algn="l"/>
                <a:tab pos="10442575" algn="l"/>
                <a:tab pos="10444163" algn="l"/>
                <a:tab pos="10780713" algn="l"/>
              </a:tabLst>
              <a:defRPr>
                <a:solidFill>
                  <a:srgbClr val="000000"/>
                </a:solidFill>
                <a:latin typeface="Arial" panose="020B0604020202020204" pitchFamily="34" charset="0"/>
                <a:ea typeface="Microsoft YaHei" panose="020B0503020204020204" pitchFamily="34" charset="-122"/>
              </a:defRPr>
            </a:lvl3pPr>
            <a:lvl4pPr>
              <a:tabLst>
                <a:tab pos="0" algn="l"/>
                <a:tab pos="519113" algn="l"/>
                <a:tab pos="1433513" algn="l"/>
                <a:tab pos="2347913" algn="l"/>
                <a:tab pos="3262313" algn="l"/>
                <a:tab pos="4176713" algn="l"/>
                <a:tab pos="5091113" algn="l"/>
                <a:tab pos="6005513" algn="l"/>
                <a:tab pos="6919913" algn="l"/>
                <a:tab pos="7834313" algn="l"/>
                <a:tab pos="8748713" algn="l"/>
                <a:tab pos="9663113" algn="l"/>
                <a:tab pos="9961563" algn="l"/>
                <a:tab pos="10418763" algn="l"/>
                <a:tab pos="10418763" algn="l"/>
                <a:tab pos="10420350" algn="l"/>
                <a:tab pos="10421938" algn="l"/>
                <a:tab pos="10423525" algn="l"/>
                <a:tab pos="10425113" algn="l"/>
                <a:tab pos="10426700" algn="l"/>
                <a:tab pos="10428288" algn="l"/>
                <a:tab pos="10429875" algn="l"/>
                <a:tab pos="10431463" algn="l"/>
                <a:tab pos="10433050" algn="l"/>
                <a:tab pos="10434638" algn="l"/>
                <a:tab pos="10436225" algn="l"/>
                <a:tab pos="10437813" algn="l"/>
                <a:tab pos="10439400" algn="l"/>
                <a:tab pos="10440988" algn="l"/>
                <a:tab pos="10442575" algn="l"/>
                <a:tab pos="10444163" algn="l"/>
                <a:tab pos="10780713" algn="l"/>
              </a:tabLst>
              <a:defRPr>
                <a:solidFill>
                  <a:srgbClr val="000000"/>
                </a:solidFill>
                <a:latin typeface="Arial" panose="020B0604020202020204" pitchFamily="34" charset="0"/>
                <a:ea typeface="Microsoft YaHei" panose="020B0503020204020204" pitchFamily="34" charset="-122"/>
              </a:defRPr>
            </a:lvl4pPr>
            <a:lvl5pPr>
              <a:tabLst>
                <a:tab pos="0" algn="l"/>
                <a:tab pos="519113" algn="l"/>
                <a:tab pos="1433513" algn="l"/>
                <a:tab pos="2347913" algn="l"/>
                <a:tab pos="3262313" algn="l"/>
                <a:tab pos="4176713" algn="l"/>
                <a:tab pos="5091113" algn="l"/>
                <a:tab pos="6005513" algn="l"/>
                <a:tab pos="6919913" algn="l"/>
                <a:tab pos="7834313" algn="l"/>
                <a:tab pos="8748713" algn="l"/>
                <a:tab pos="9663113" algn="l"/>
                <a:tab pos="9961563" algn="l"/>
                <a:tab pos="10418763" algn="l"/>
                <a:tab pos="10418763" algn="l"/>
                <a:tab pos="10420350" algn="l"/>
                <a:tab pos="10421938" algn="l"/>
                <a:tab pos="10423525" algn="l"/>
                <a:tab pos="10425113" algn="l"/>
                <a:tab pos="10426700" algn="l"/>
                <a:tab pos="10428288" algn="l"/>
                <a:tab pos="10429875" algn="l"/>
                <a:tab pos="10431463" algn="l"/>
                <a:tab pos="10433050" algn="l"/>
                <a:tab pos="10434638" algn="l"/>
                <a:tab pos="10436225" algn="l"/>
                <a:tab pos="10437813" algn="l"/>
                <a:tab pos="10439400" algn="l"/>
                <a:tab pos="10440988" algn="l"/>
                <a:tab pos="10442575" algn="l"/>
                <a:tab pos="10444163" algn="l"/>
                <a:tab pos="107807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519113" algn="l"/>
                <a:tab pos="1433513" algn="l"/>
                <a:tab pos="2347913" algn="l"/>
                <a:tab pos="3262313" algn="l"/>
                <a:tab pos="4176713" algn="l"/>
                <a:tab pos="5091113" algn="l"/>
                <a:tab pos="6005513" algn="l"/>
                <a:tab pos="6919913" algn="l"/>
                <a:tab pos="7834313" algn="l"/>
                <a:tab pos="8748713" algn="l"/>
                <a:tab pos="9663113" algn="l"/>
                <a:tab pos="9961563" algn="l"/>
                <a:tab pos="10418763" algn="l"/>
                <a:tab pos="10418763" algn="l"/>
                <a:tab pos="10420350" algn="l"/>
                <a:tab pos="10421938" algn="l"/>
                <a:tab pos="10423525" algn="l"/>
                <a:tab pos="10425113" algn="l"/>
                <a:tab pos="10426700" algn="l"/>
                <a:tab pos="10428288" algn="l"/>
                <a:tab pos="10429875" algn="l"/>
                <a:tab pos="10431463" algn="l"/>
                <a:tab pos="10433050" algn="l"/>
                <a:tab pos="10434638" algn="l"/>
                <a:tab pos="10436225" algn="l"/>
                <a:tab pos="10437813" algn="l"/>
                <a:tab pos="10439400" algn="l"/>
                <a:tab pos="10440988" algn="l"/>
                <a:tab pos="10442575" algn="l"/>
                <a:tab pos="10444163" algn="l"/>
                <a:tab pos="107807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519113" algn="l"/>
                <a:tab pos="1433513" algn="l"/>
                <a:tab pos="2347913" algn="l"/>
                <a:tab pos="3262313" algn="l"/>
                <a:tab pos="4176713" algn="l"/>
                <a:tab pos="5091113" algn="l"/>
                <a:tab pos="6005513" algn="l"/>
                <a:tab pos="6919913" algn="l"/>
                <a:tab pos="7834313" algn="l"/>
                <a:tab pos="8748713" algn="l"/>
                <a:tab pos="9663113" algn="l"/>
                <a:tab pos="9961563" algn="l"/>
                <a:tab pos="10418763" algn="l"/>
                <a:tab pos="10418763" algn="l"/>
                <a:tab pos="10420350" algn="l"/>
                <a:tab pos="10421938" algn="l"/>
                <a:tab pos="10423525" algn="l"/>
                <a:tab pos="10425113" algn="l"/>
                <a:tab pos="10426700" algn="l"/>
                <a:tab pos="10428288" algn="l"/>
                <a:tab pos="10429875" algn="l"/>
                <a:tab pos="10431463" algn="l"/>
                <a:tab pos="10433050" algn="l"/>
                <a:tab pos="10434638" algn="l"/>
                <a:tab pos="10436225" algn="l"/>
                <a:tab pos="10437813" algn="l"/>
                <a:tab pos="10439400" algn="l"/>
                <a:tab pos="10440988" algn="l"/>
                <a:tab pos="10442575" algn="l"/>
                <a:tab pos="10444163" algn="l"/>
                <a:tab pos="107807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519113" algn="l"/>
                <a:tab pos="1433513" algn="l"/>
                <a:tab pos="2347913" algn="l"/>
                <a:tab pos="3262313" algn="l"/>
                <a:tab pos="4176713" algn="l"/>
                <a:tab pos="5091113" algn="l"/>
                <a:tab pos="6005513" algn="l"/>
                <a:tab pos="6919913" algn="l"/>
                <a:tab pos="7834313" algn="l"/>
                <a:tab pos="8748713" algn="l"/>
                <a:tab pos="9663113" algn="l"/>
                <a:tab pos="9961563" algn="l"/>
                <a:tab pos="10418763" algn="l"/>
                <a:tab pos="10418763" algn="l"/>
                <a:tab pos="10420350" algn="l"/>
                <a:tab pos="10421938" algn="l"/>
                <a:tab pos="10423525" algn="l"/>
                <a:tab pos="10425113" algn="l"/>
                <a:tab pos="10426700" algn="l"/>
                <a:tab pos="10428288" algn="l"/>
                <a:tab pos="10429875" algn="l"/>
                <a:tab pos="10431463" algn="l"/>
                <a:tab pos="10433050" algn="l"/>
                <a:tab pos="10434638" algn="l"/>
                <a:tab pos="10436225" algn="l"/>
                <a:tab pos="10437813" algn="l"/>
                <a:tab pos="10439400" algn="l"/>
                <a:tab pos="10440988" algn="l"/>
                <a:tab pos="10442575" algn="l"/>
                <a:tab pos="10444163" algn="l"/>
                <a:tab pos="107807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519113" algn="l"/>
                <a:tab pos="1433513" algn="l"/>
                <a:tab pos="2347913" algn="l"/>
                <a:tab pos="3262313" algn="l"/>
                <a:tab pos="4176713" algn="l"/>
                <a:tab pos="5091113" algn="l"/>
                <a:tab pos="6005513" algn="l"/>
                <a:tab pos="6919913" algn="l"/>
                <a:tab pos="7834313" algn="l"/>
                <a:tab pos="8748713" algn="l"/>
                <a:tab pos="9663113" algn="l"/>
                <a:tab pos="9961563" algn="l"/>
                <a:tab pos="10418763" algn="l"/>
                <a:tab pos="10418763" algn="l"/>
                <a:tab pos="10420350" algn="l"/>
                <a:tab pos="10421938" algn="l"/>
                <a:tab pos="10423525" algn="l"/>
                <a:tab pos="10425113" algn="l"/>
                <a:tab pos="10426700" algn="l"/>
                <a:tab pos="10428288" algn="l"/>
                <a:tab pos="10429875" algn="l"/>
                <a:tab pos="10431463" algn="l"/>
                <a:tab pos="10433050" algn="l"/>
                <a:tab pos="10434638" algn="l"/>
                <a:tab pos="10436225" algn="l"/>
                <a:tab pos="10437813" algn="l"/>
                <a:tab pos="10439400" algn="l"/>
                <a:tab pos="10440988" algn="l"/>
                <a:tab pos="10442575" algn="l"/>
                <a:tab pos="10444163" algn="l"/>
                <a:tab pos="1078071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1">
              <a:lnSpc>
                <a:spcPct val="100000"/>
              </a:lnSpc>
              <a:spcBef>
                <a:spcPts val="647"/>
              </a:spcBef>
              <a:spcAft>
                <a:spcPts val="2574"/>
              </a:spcAft>
              <a:buClrTx/>
              <a:buSzPct val="100000"/>
              <a:buFontTx/>
              <a:buNone/>
              <a:tabLst>
                <a:tab pos="0" algn="l"/>
                <a:tab pos="470887" algn="l"/>
                <a:tab pos="1300340" algn="l"/>
                <a:tab pos="2129792" algn="l"/>
                <a:tab pos="2959244" algn="l"/>
                <a:tab pos="3788696" algn="l"/>
                <a:tab pos="4618149" algn="l"/>
                <a:tab pos="5447601" algn="l"/>
                <a:tab pos="6277053" algn="l"/>
                <a:tab pos="7106505" algn="l"/>
                <a:tab pos="7935958" algn="l"/>
                <a:tab pos="8765410" algn="l"/>
                <a:tab pos="9036134" algn="l"/>
                <a:tab pos="9450860" algn="l"/>
                <a:tab pos="9450860" algn="l"/>
                <a:tab pos="9452299" algn="l"/>
                <a:tab pos="9453740" algn="l"/>
                <a:tab pos="9455180" algn="l"/>
                <a:tab pos="9456620" algn="l"/>
                <a:tab pos="9458060" algn="l"/>
                <a:tab pos="9459500" algn="l"/>
                <a:tab pos="9460940" algn="l"/>
                <a:tab pos="9462380" algn="l"/>
                <a:tab pos="9463820" algn="l"/>
                <a:tab pos="9465260" algn="l"/>
                <a:tab pos="9466700" algn="l"/>
                <a:tab pos="9468140" algn="l"/>
                <a:tab pos="9469580" algn="l"/>
                <a:tab pos="9471020" algn="l"/>
                <a:tab pos="9472460" algn="l"/>
                <a:tab pos="9473900" algn="l"/>
                <a:tab pos="9779185" algn="l"/>
              </a:tabLst>
              <a:defRPr/>
            </a:pPr>
            <a:r>
              <a:rPr kumimoji="0" lang="pt-BR" altLang="pt-BR" sz="2903" b="0" i="0" u="none" strike="noStrike" kern="1200" cap="none" spc="0" normalizeH="0" baseline="0" noProof="0" dirty="0">
                <a:ln>
                  <a:noFill/>
                </a:ln>
                <a:solidFill>
                  <a:srgbClr val="3333FF"/>
                </a:solidFill>
                <a:effectLst/>
                <a:uLnTx/>
                <a:uFillTx/>
                <a:latin typeface="Verdana" panose="020B0604030504040204" pitchFamily="34" charset="0"/>
                <a:ea typeface="Microsoft YaHei" panose="020B0503020204020204" pitchFamily="34" charset="-122"/>
                <a:cs typeface="Arial"/>
              </a:rPr>
              <a:t>	Livre-arbítrio definição:</a:t>
            </a:r>
          </a:p>
          <a:p>
            <a:pPr marL="300965" marR="0" lvl="0" indent="-266404" algn="just" defTabSz="407526" rtl="0" eaLnBrk="1" fontAlgn="base" latinLnBrk="0" hangingPunct="1">
              <a:lnSpc>
                <a:spcPct val="100000"/>
              </a:lnSpc>
              <a:spcBef>
                <a:spcPct val="0"/>
              </a:spcBef>
              <a:spcAft>
                <a:spcPts val="2835"/>
              </a:spcAft>
              <a:buClr>
                <a:srgbClr val="000000"/>
              </a:buClr>
              <a:buSzPct val="100000"/>
              <a:buFont typeface="Verdana" panose="020B0604030504040204" pitchFamily="34" charset="0"/>
              <a:buChar char="•"/>
              <a:tabLst>
                <a:tab pos="0" algn="l"/>
                <a:tab pos="470887" algn="l"/>
                <a:tab pos="1300340" algn="l"/>
                <a:tab pos="2129792" algn="l"/>
                <a:tab pos="2959244" algn="l"/>
                <a:tab pos="3788696" algn="l"/>
                <a:tab pos="4618149" algn="l"/>
                <a:tab pos="5447601" algn="l"/>
                <a:tab pos="6277053" algn="l"/>
                <a:tab pos="7106505" algn="l"/>
                <a:tab pos="7935958" algn="l"/>
                <a:tab pos="8765410" algn="l"/>
                <a:tab pos="9036134" algn="l"/>
                <a:tab pos="9450860" algn="l"/>
                <a:tab pos="9450860" algn="l"/>
                <a:tab pos="9452299" algn="l"/>
                <a:tab pos="9453740" algn="l"/>
                <a:tab pos="9455180" algn="l"/>
                <a:tab pos="9456620" algn="l"/>
                <a:tab pos="9458060" algn="l"/>
                <a:tab pos="9459500" algn="l"/>
                <a:tab pos="9460940" algn="l"/>
                <a:tab pos="9462380" algn="l"/>
                <a:tab pos="9463820" algn="l"/>
                <a:tab pos="9465260" algn="l"/>
                <a:tab pos="9466700" algn="l"/>
                <a:tab pos="9468140" algn="l"/>
                <a:tab pos="9469580" algn="l"/>
                <a:tab pos="9471020" algn="l"/>
                <a:tab pos="9472460" algn="l"/>
                <a:tab pos="9473900" algn="l"/>
                <a:tab pos="9779185"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Possibilidade de decidir, escolher em função da própria vontade, isenta de qualquer condicionamento, motivo ou causa determinante.”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HOUAISS</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a:t>
            </a:r>
          </a:p>
          <a:p>
            <a:pPr marL="300965" marR="0" lvl="0" indent="-266404" algn="just" defTabSz="407526" rtl="0" eaLnBrk="1" fontAlgn="base" latinLnBrk="0" hangingPunct="1">
              <a:lnSpc>
                <a:spcPct val="100000"/>
              </a:lnSpc>
              <a:spcBef>
                <a:spcPct val="0"/>
              </a:spcBef>
              <a:spcAft>
                <a:spcPts val="1293"/>
              </a:spcAft>
              <a:buClr>
                <a:srgbClr val="000000"/>
              </a:buClr>
              <a:buSzPct val="100000"/>
              <a:buFont typeface="Verdana" panose="020B0604030504040204" pitchFamily="34" charset="0"/>
              <a:buChar char="•"/>
              <a:tabLst>
                <a:tab pos="0" algn="l"/>
                <a:tab pos="470887" algn="l"/>
                <a:tab pos="1300340" algn="l"/>
                <a:tab pos="2129792" algn="l"/>
                <a:tab pos="2959244" algn="l"/>
                <a:tab pos="3788696" algn="l"/>
                <a:tab pos="4618149" algn="l"/>
                <a:tab pos="5447601" algn="l"/>
                <a:tab pos="6277053" algn="l"/>
                <a:tab pos="7106505" algn="l"/>
                <a:tab pos="7935958" algn="l"/>
                <a:tab pos="8765410" algn="l"/>
                <a:tab pos="9036134" algn="l"/>
                <a:tab pos="9450860" algn="l"/>
                <a:tab pos="9450860" algn="l"/>
                <a:tab pos="9452299" algn="l"/>
                <a:tab pos="9453740" algn="l"/>
                <a:tab pos="9455180" algn="l"/>
                <a:tab pos="9456620" algn="l"/>
                <a:tab pos="9458060" algn="l"/>
                <a:tab pos="9459500" algn="l"/>
                <a:tab pos="9460940" algn="l"/>
                <a:tab pos="9462380" algn="l"/>
                <a:tab pos="9463820" algn="l"/>
                <a:tab pos="9465260" algn="l"/>
                <a:tab pos="9466700" algn="l"/>
                <a:tab pos="9468140" algn="l"/>
                <a:tab pos="9469580" algn="l"/>
                <a:tab pos="9471020" algn="l"/>
                <a:tab pos="9472460" algn="l"/>
                <a:tab pos="9473900" algn="l"/>
                <a:tab pos="9779185"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 o livre-arbítrio, isto é, a liberdade de fazer ou não fazer, de seguir este ou aquele caminho para seu adiantamento, o que é um dos atributos essenciais do Espírito.”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(KARDEC,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Obras póstumas</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a:t>
            </a:r>
          </a:p>
          <a:p>
            <a:pPr marL="0" marR="0" lvl="0" indent="0" algn="just" defTabSz="407526" rtl="0" eaLnBrk="1" fontAlgn="base" latinLnBrk="0" hangingPunct="1">
              <a:lnSpc>
                <a:spcPct val="100000"/>
              </a:lnSpc>
              <a:spcBef>
                <a:spcPts val="635"/>
              </a:spcBef>
              <a:spcAft>
                <a:spcPct val="0"/>
              </a:spcAft>
              <a:buClrTx/>
              <a:buSzPct val="100000"/>
              <a:buFontTx/>
              <a:buNone/>
              <a:tabLst>
                <a:tab pos="0" algn="l"/>
                <a:tab pos="470887" algn="l"/>
                <a:tab pos="1300340" algn="l"/>
                <a:tab pos="2129792" algn="l"/>
                <a:tab pos="2959244" algn="l"/>
                <a:tab pos="3788696" algn="l"/>
                <a:tab pos="4618149" algn="l"/>
                <a:tab pos="5447601" algn="l"/>
                <a:tab pos="6277053" algn="l"/>
                <a:tab pos="7106505" algn="l"/>
                <a:tab pos="7935958" algn="l"/>
                <a:tab pos="8765410" algn="l"/>
                <a:tab pos="9036134" algn="l"/>
                <a:tab pos="9450860" algn="l"/>
                <a:tab pos="9450860" algn="l"/>
                <a:tab pos="9452299" algn="l"/>
                <a:tab pos="9453740" algn="l"/>
                <a:tab pos="9455180" algn="l"/>
                <a:tab pos="9456620" algn="l"/>
                <a:tab pos="9458060" algn="l"/>
                <a:tab pos="9459500" algn="l"/>
                <a:tab pos="9460940" algn="l"/>
                <a:tab pos="9462380" algn="l"/>
                <a:tab pos="9463820" algn="l"/>
                <a:tab pos="9465260" algn="l"/>
                <a:tab pos="9466700" algn="l"/>
                <a:tab pos="9468140" algn="l"/>
                <a:tab pos="9469580" algn="l"/>
                <a:tab pos="9471020" algn="l"/>
                <a:tab pos="9472460" algn="l"/>
                <a:tab pos="9473900" algn="l"/>
                <a:tab pos="9779185"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4165387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326881" y="392041"/>
            <a:ext cx="8490240" cy="372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“O livre-arbítrio é definido como 'a faculdade que tem o indivíduo de determinar a sua própria conduta', ou, em outras palavras, a possibilidade que ele tem de, 'entre duas ou mais razões suficientes de querer ou de agir, escolher uma delas e fazer que prevaleça sobre as outras'.”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(RODOLFO CALLIGARIS,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As leis morais</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a:t>
            </a:r>
          </a:p>
          <a:p>
            <a:pPr marL="0" marR="0" lvl="0" indent="0" algn="just" defTabSz="407526" rtl="0" eaLnBrk="1" fontAlgn="base" latinLnBrk="0" hangingPunct="1">
              <a:lnSpc>
                <a:spcPct val="9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endParaRPr>
          </a:p>
          <a:p>
            <a:pPr marL="0" marR="0" lvl="0" indent="0" algn="just" defTabSz="407526" rtl="0" eaLnBrk="1" fontAlgn="base" latinLnBrk="0" hangingPunct="1">
              <a:lnSpc>
                <a:spcPct val="9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endParaRPr>
          </a:p>
          <a:p>
            <a:pPr marL="0" marR="0" lvl="0" indent="0" algn="just" defTabSz="407526" rtl="0" eaLnBrk="1" fontAlgn="base" latinLnBrk="0" hangingPunct="1">
              <a:lnSpc>
                <a:spcPct val="9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endParaRPr>
          </a:p>
          <a:p>
            <a:pPr marL="0" marR="0" lvl="0" indent="0" algn="just" defTabSz="407526" rtl="0" eaLnBrk="1" fontAlgn="base" latinLnBrk="0" hangingPunct="1">
              <a:lnSpc>
                <a:spcPct val="9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endParaRPr>
          </a:p>
          <a:p>
            <a:pPr marL="0" marR="0" lvl="0" indent="0" algn="just" defTabSz="407526" rtl="0" eaLnBrk="1" fontAlgn="base" latinLnBrk="0" hangingPunct="1">
              <a:lnSpc>
                <a:spcPct val="9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39136862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326881" y="392041"/>
            <a:ext cx="8490240" cy="426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 liberdade e o livre-arbítrio têm uma correlação fundamental na criatura humana e </a:t>
            </a:r>
            <a:r>
              <a:rPr kumimoji="0" lang="pt-BR" altLang="pt-BR" sz="2903" b="0" i="0" u="none" strike="noStrike" kern="1200" cap="none" spc="0" normalizeH="0" baseline="0" noProof="0" dirty="0">
                <a:ln>
                  <a:noFill/>
                </a:ln>
                <a:solidFill>
                  <a:srgbClr val="FF00CC"/>
                </a:solidFill>
                <a:effectLst/>
                <a:uLnTx/>
                <a:uFillTx/>
                <a:latin typeface="Verdana" panose="020B0604030504040204" pitchFamily="34" charset="0"/>
                <a:ea typeface="Microsoft YaHei" panose="020B0503020204020204" pitchFamily="34" charset="-122"/>
                <a:cs typeface="Arial"/>
              </a:rPr>
              <a:t>aumentam de acordo com a elevação e conhecimento.</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Se por um lado temos a liberdade de pensar, falar e agir, por outro lado,</a:t>
            </a:r>
            <a:r>
              <a:rPr kumimoji="0" lang="pt-BR" altLang="pt-BR" sz="2903" b="0" i="0" u="none" strike="noStrike" kern="1200" cap="none" spc="0" normalizeH="0" baseline="0" noProof="0" dirty="0">
                <a:ln>
                  <a:noFill/>
                </a:ln>
                <a:solidFill>
                  <a:srgbClr val="0000CC"/>
                </a:solidFill>
                <a:effectLst/>
                <a:uLnTx/>
                <a:uFillTx/>
                <a:latin typeface="Verdana" panose="020B0604030504040204" pitchFamily="34" charset="0"/>
                <a:ea typeface="Microsoft YaHei" panose="020B0503020204020204" pitchFamily="34" charset="-122"/>
                <a:cs typeface="Arial"/>
              </a:rPr>
              <a:t> o livre-arbítrio nos confere a responsabilidade dos próprio atos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por terem sido eles praticados livremente e por nossa própria vontade.”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FEB</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ESDE – Programa III, roteiro nº 5, A leis morais</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p>
          <a:p>
            <a:pPr marL="0" marR="0" lvl="0" indent="0" algn="just"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p:txBody>
      </p:sp>
    </p:spTree>
    <p:extLst>
      <p:ext uri="{BB962C8B-B14F-4D97-AF65-F5344CB8AC3E}">
        <p14:creationId xmlns:p14="http://schemas.microsoft.com/office/powerpoint/2010/main" val="28709983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162721" y="131401"/>
            <a:ext cx="8817120" cy="545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 pos="8558047" algn="l"/>
              </a:tabLst>
              <a:defRPr/>
            </a:pPr>
            <a:r>
              <a:rPr kumimoji="0" lang="pt-BR" altLang="pt-BR" sz="3628" b="0" i="0" u="none" strike="noStrike" kern="1200" cap="none" spc="0" normalizeH="0" baseline="0" noProof="0" dirty="0">
                <a:ln>
                  <a:noFill/>
                </a:ln>
                <a:solidFill>
                  <a:srgbClr val="3333FF"/>
                </a:solidFill>
                <a:effectLst/>
                <a:uLnTx/>
                <a:uFillTx/>
                <a:latin typeface="Verdana" panose="020B0604030504040204" pitchFamily="34" charset="0"/>
                <a:ea typeface="Microsoft YaHei" panose="020B0503020204020204" pitchFamily="34" charset="-122"/>
                <a:cs typeface="Arial"/>
              </a:rPr>
              <a:t>Pergunta-se:</a:t>
            </a:r>
          </a:p>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 pos="8558047" algn="l"/>
              </a:tabLst>
              <a:defRPr/>
            </a:pPr>
            <a:endParaRPr kumimoji="0" lang="pt-BR" altLang="pt-BR" sz="3628" b="0" i="0" u="none" strike="noStrike" kern="1200" cap="none" spc="0" normalizeH="0" baseline="0" noProof="0" dirty="0">
              <a:ln>
                <a:noFill/>
              </a:ln>
              <a:solidFill>
                <a:srgbClr val="3333FF"/>
              </a:solidFill>
              <a:effectLst/>
              <a:uLnTx/>
              <a:uFillTx/>
              <a:latin typeface="Verdana" panose="020B0604030504040204" pitchFamily="34" charset="0"/>
              <a:ea typeface="Microsoft YaHei" panose="020B0503020204020204" pitchFamily="34" charset="-122"/>
              <a:cs typeface="Arial"/>
            </a:endParaRPr>
          </a:p>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 pos="8558047" algn="l"/>
              </a:tabLst>
              <a:defRPr/>
            </a:pPr>
            <a:r>
              <a:rPr kumimoji="0" lang="pt-BR" altLang="pt-BR" sz="3628" b="0" i="0" u="none" strike="noStrike" kern="1200" cap="none" spc="0" normalizeH="0" baseline="0" noProof="0" dirty="0">
                <a:ln>
                  <a:noFill/>
                </a:ln>
                <a:solidFill>
                  <a:srgbClr val="3333FF"/>
                </a:solidFill>
                <a:effectLst/>
                <a:uLnTx/>
                <a:uFillTx/>
                <a:latin typeface="Verdana" panose="020B0604030504040204" pitchFamily="34" charset="0"/>
                <a:ea typeface="Microsoft YaHei" panose="020B0503020204020204" pitchFamily="34" charset="-122"/>
                <a:cs typeface="Arial"/>
              </a:rPr>
              <a:t>O nosso livre-arbítrio é pleno?</a:t>
            </a:r>
          </a:p>
        </p:txBody>
      </p:sp>
    </p:spTree>
    <p:extLst>
      <p:ext uri="{BB962C8B-B14F-4D97-AF65-F5344CB8AC3E}">
        <p14:creationId xmlns:p14="http://schemas.microsoft.com/office/powerpoint/2010/main" val="3883564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800" y="734761"/>
            <a:ext cx="4245120" cy="5300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8" name="Text Box 2"/>
          <p:cNvSpPr txBox="1">
            <a:spLocks noChangeArrowheads="1"/>
          </p:cNvSpPr>
          <p:nvPr/>
        </p:nvSpPr>
        <p:spPr bwMode="auto">
          <a:xfrm>
            <a:off x="391681" y="452520"/>
            <a:ext cx="3919680" cy="581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 respeito da influência dos Espíritos em nossos pensamentos e em nossos atos os Espíritos superiores disseram:</a:t>
            </a:r>
          </a:p>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Muito mais do que imaginais. Influem a tal ponto, que, </a:t>
            </a:r>
            <a:r>
              <a:rPr kumimoji="0" lang="pt-BR" altLang="pt-BR" sz="2903" b="0" i="1" u="none" strike="noStrike" kern="1200" cap="none" spc="0" normalizeH="0" baseline="0" noProof="0" dirty="0">
                <a:ln>
                  <a:noFill/>
                </a:ln>
                <a:solidFill>
                  <a:srgbClr val="FF3333"/>
                </a:solidFill>
                <a:effectLst/>
                <a:uLnTx/>
                <a:uFillTx/>
                <a:latin typeface="Verdana" panose="020B0604030504040204" pitchFamily="34" charset="0"/>
                <a:ea typeface="Microsoft YaHei" panose="020B0503020204020204" pitchFamily="34" charset="-122"/>
                <a:cs typeface="Arial"/>
              </a:rPr>
              <a:t>de ordinário, são eles que vos dirigem.</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(LE, questão 459)</a:t>
            </a:r>
          </a:p>
        </p:txBody>
      </p:sp>
    </p:spTree>
    <p:extLst>
      <p:ext uri="{BB962C8B-B14F-4D97-AF65-F5344CB8AC3E}">
        <p14:creationId xmlns:p14="http://schemas.microsoft.com/office/powerpoint/2010/main" val="11056781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326881" y="392041"/>
            <a:ext cx="8490240" cy="1959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551.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Italic" pitchFamily="16" charset="0"/>
              </a:rPr>
              <a:t>Pode um homem mau, com o auxílio de um mau Espírito que lhe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seja dedicado, fazer mal ao seu próximo?</a:t>
            </a:r>
          </a:p>
          <a:p>
            <a:pPr marL="0" marR="0" lvl="0" indent="0" algn="just" defTabSz="407526" rtl="0" eaLnBrk="1" fontAlgn="base" latinLnBrk="0" hangingPunct="0">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“Não; Deus não o permitiria.”</a:t>
            </a:r>
          </a:p>
        </p:txBody>
      </p:sp>
    </p:spTree>
    <p:extLst>
      <p:ext uri="{BB962C8B-B14F-4D97-AF65-F5344CB8AC3E}">
        <p14:creationId xmlns:p14="http://schemas.microsoft.com/office/powerpoint/2010/main" val="3275861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326881" y="392041"/>
            <a:ext cx="8490240" cy="546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528.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Italic" pitchFamily="16" charset="0"/>
              </a:rPr>
              <a:t>No caso de uma pessoa mal-intencionada disparar sobre outra um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projetil que apenas lhe passe perto sem a atingir, poderá ter sucedido que um Espírito bondoso haja desviado o projetil?</a:t>
            </a:r>
          </a:p>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“Se o indivíduo alvejado não tem que perecer desse modo, o Espírito bondoso lhe inspirará a ideia de se desviar, ou então poderá ofuscar o que empunha a arma, de sorte a fazê-lo apontar mal, porquanto, uma vez disparada a arma, o projetil segue a linha que tem de percorrer.”</a:t>
            </a:r>
          </a:p>
        </p:txBody>
      </p:sp>
    </p:spTree>
    <p:extLst>
      <p:ext uri="{BB962C8B-B14F-4D97-AF65-F5344CB8AC3E}">
        <p14:creationId xmlns:p14="http://schemas.microsoft.com/office/powerpoint/2010/main" val="20282647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326881" y="392040"/>
            <a:ext cx="8490240" cy="4976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9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O desenvolvimento do livre-arbítrio acompanha o da inteligência e aumenta a responsabilidade dos atos.”</a:t>
            </a:r>
          </a:p>
          <a:p>
            <a:pPr marL="0" marR="0" lvl="0" indent="0" algn="just"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Livro dos espíritos, questão 780-a.</a:t>
            </a:r>
          </a:p>
          <a:p>
            <a:pPr marL="0" marR="0" lvl="0" indent="0" algn="just" defTabSz="407526" rtl="0" eaLnBrk="1" fontAlgn="base" latinLnBrk="0" hangingPunct="0">
              <a:lnSpc>
                <a:spcPct val="9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0">
              <a:lnSpc>
                <a:spcPct val="9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0">
              <a:lnSpc>
                <a:spcPct val="9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0">
              <a:lnSpc>
                <a:spcPct val="9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0">
              <a:lnSpc>
                <a:spcPct val="9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0">
              <a:lnSpc>
                <a:spcPct val="9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r" defTabSz="407526" rtl="0" eaLnBrk="1" fontAlgn="base" latinLnBrk="0" hangingPunct="0">
              <a:lnSpc>
                <a:spcPct val="90000"/>
              </a:lnSpc>
              <a:spcBef>
                <a:spcPct val="0"/>
              </a:spcBef>
              <a:spcAft>
                <a:spcPts val="2756"/>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FEB</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EADE – Roteiro 16 – O Livre-arbítrio</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p>
        </p:txBody>
      </p:sp>
    </p:spTree>
    <p:extLst>
      <p:ext uri="{BB962C8B-B14F-4D97-AF65-F5344CB8AC3E}">
        <p14:creationId xmlns:p14="http://schemas.microsoft.com/office/powerpoint/2010/main" val="13072614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326881" y="392041"/>
            <a:ext cx="8491680" cy="5019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ts val="647"/>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Apesar de possuirmos o livre-arbítrio há uma fatalidade a qual não podemos escapar, é a irreversível evolução espiritual, a que todos os Espíritos estão sujeitos, pela qual cumprem-se os desígnios de Deus.</a:t>
            </a:r>
          </a:p>
          <a:p>
            <a:pPr marL="0" marR="0" lvl="0" indent="0" algn="l" defTabSz="407526" rtl="0" eaLnBrk="1" fontAlgn="base" latinLnBrk="0" hangingPunct="1">
              <a:lnSpc>
                <a:spcPct val="90000"/>
              </a:lnSpc>
              <a:spcBef>
                <a:spcPts val="647"/>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l" defTabSz="407526" rtl="0" eaLnBrk="1" fontAlgn="base" latinLnBrk="0" hangingPunct="1">
              <a:lnSpc>
                <a:spcPct val="90000"/>
              </a:lnSpc>
              <a:spcBef>
                <a:spcPts val="647"/>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l" defTabSz="407526" rtl="0" eaLnBrk="1" fontAlgn="base" latinLnBrk="0" hangingPunct="1">
              <a:lnSpc>
                <a:spcPct val="90000"/>
              </a:lnSpc>
              <a:spcBef>
                <a:spcPts val="647"/>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l" defTabSz="407526" rtl="0" eaLnBrk="1" fontAlgn="base" latinLnBrk="0" hangingPunct="1">
              <a:lnSpc>
                <a:spcPct val="90000"/>
              </a:lnSpc>
              <a:spcBef>
                <a:spcPts val="647"/>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1">
              <a:lnSpc>
                <a:spcPct val="90000"/>
              </a:lnSpc>
              <a:spcBef>
                <a:spcPts val="465"/>
              </a:spcBef>
              <a:spcAft>
                <a:spcPts val="103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p:txBody>
      </p:sp>
    </p:spTree>
    <p:extLst>
      <p:ext uri="{BB962C8B-B14F-4D97-AF65-F5344CB8AC3E}">
        <p14:creationId xmlns:p14="http://schemas.microsoft.com/office/powerpoint/2010/main" val="2156681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60097" y="1103436"/>
          <a:ext cx="7857461" cy="4663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663440">
                <a:tc>
                  <a:txBody>
                    <a:bodyPr/>
                    <a:lstStyle/>
                    <a:p>
                      <a:pPr algn="just"/>
                      <a:r>
                        <a:rPr lang="pt-BR" sz="2000" dirty="0"/>
                        <a:t>862.	Há pessoas que nunca conseguem êxito na vida e que um mau gênio parece perseguirem todos os seus empreendimentos. Não é isso o que podemos chamar fatalidade?</a:t>
                      </a:r>
                    </a:p>
                    <a:p>
                      <a:pPr algn="just"/>
                      <a:endParaRPr lang="pt-BR" sz="2000" dirty="0"/>
                    </a:p>
                    <a:p>
                      <a:pPr algn="just"/>
                      <a:r>
                        <a:rPr lang="pt-BR" sz="2000" dirty="0">
                          <a:solidFill>
                            <a:srgbClr val="FFFF00"/>
                          </a:solidFill>
                        </a:rPr>
                        <a:t>R. Pode ser fatalidade, se assim o quiserdes, mas decorrente da escolha do gênero de existência, porque essas pessoas quiseram ser experimentadas por uma vida de decepções, a fim de exercitarem a sua paciência e a sua resignação. Não creias, entretanto, que seja isso o que fatalmente acontece; muitas vezes é apenas o resultado de haverem elas tomado um caminho errado, que não está de acordo com a sua inteligência e as suas aptidões. Aquele que quer atravessar um rio a nado, sem saber nadar, tem grande probabilidade de morrer afogado. Assim acontece na maioria das ocorrências da vida.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91719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326881" y="392041"/>
            <a:ext cx="8491680" cy="5136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O nosso livre-arbítrio não é de todo absoluto, pois, como dito, além do direito dos outros, temos ainda outros fatores que o limitam, tais como: influências culturais, sociais, religiosas, etc.</a:t>
            </a:r>
          </a:p>
          <a:p>
            <a:pPr marL="0" marR="0" lvl="0" indent="0" algn="just"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Vários são os tipos de constrangimentos que, em maior ou menor escala, podem nos condicionar, inclusive, cerceando nossa plena liberdade.</a:t>
            </a:r>
          </a:p>
          <a:p>
            <a:pPr marL="0" marR="0" lvl="0" indent="0" algn="just" defTabSz="407526" rtl="0" eaLnBrk="1" fontAlgn="base" latinLnBrk="0" hangingPunct="1">
              <a:lnSpc>
                <a:spcPct val="90000"/>
              </a:lnSpc>
              <a:spcBef>
                <a:spcPts val="465"/>
              </a:spcBef>
              <a:spcAft>
                <a:spcPts val="103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721"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1">
              <a:lnSpc>
                <a:spcPct val="90000"/>
              </a:lnSpc>
              <a:spcBef>
                <a:spcPts val="45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721"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endParaRPr>
          </a:p>
        </p:txBody>
      </p:sp>
    </p:spTree>
    <p:extLst>
      <p:ext uri="{BB962C8B-B14F-4D97-AF65-F5344CB8AC3E}">
        <p14:creationId xmlns:p14="http://schemas.microsoft.com/office/powerpoint/2010/main" val="27759139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326881" y="392040"/>
            <a:ext cx="8491680" cy="4429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Ao livre-arbítrio está bem intimamente ligada a responsabilidade, uma vez que sendo livres para escolher, somente nós mesmos seremos os verdadeiros responsáveis pelas consequências advindas de nossos atos.</a:t>
            </a:r>
          </a:p>
          <a:p>
            <a:pPr marL="0" marR="0" lvl="0" indent="0" algn="just" defTabSz="407526" rtl="0" eaLnBrk="1" fontAlgn="base" latinLnBrk="0" hangingPunct="1">
              <a:lnSpc>
                <a:spcPct val="90000"/>
              </a:lnSpc>
              <a:spcBef>
                <a:spcPts val="465"/>
              </a:spcBef>
              <a:spcAft>
                <a:spcPts val="103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1">
              <a:lnSpc>
                <a:spcPct val="90000"/>
              </a:lnSpc>
              <a:spcBef>
                <a:spcPts val="465"/>
              </a:spcBef>
              <a:spcAft>
                <a:spcPts val="103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1">
              <a:lnSpc>
                <a:spcPct val="90000"/>
              </a:lnSpc>
              <a:spcBef>
                <a:spcPts val="465"/>
              </a:spcBef>
              <a:spcAft>
                <a:spcPts val="103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1">
              <a:lnSpc>
                <a:spcPct val="90000"/>
              </a:lnSpc>
              <a:spcBef>
                <a:spcPts val="465"/>
              </a:spcBef>
              <a:spcAft>
                <a:spcPts val="103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endParaRPr>
          </a:p>
        </p:txBody>
      </p:sp>
    </p:spTree>
    <p:extLst>
      <p:ext uri="{BB962C8B-B14F-4D97-AF65-F5344CB8AC3E}">
        <p14:creationId xmlns:p14="http://schemas.microsoft.com/office/powerpoint/2010/main" val="24362826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36865" name="Text Box 1"/>
          <p:cNvSpPr txBox="1">
            <a:spLocks noChangeArrowheads="1"/>
          </p:cNvSpPr>
          <p:nvPr/>
        </p:nvSpPr>
        <p:spPr bwMode="auto">
          <a:xfrm>
            <a:off x="326881" y="392040"/>
            <a:ext cx="8490240" cy="5195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r>
              <a:rPr kumimoji="0" lang="pt-BR" altLang="pt-BR" sz="2903"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a:rPr>
              <a:t>A liberdade do ser se exerce, portanto, dentro de um círculo limitado:</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de um lado, pelas exigências da lei natural, que não pode sofrer alteração alguma e mesmo nenhum desarranjo na ordem do mundo; de outro, por seu próprio passado, cujas consequências lhe refluem através dos tempos, até à completa reparação. </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Em caso algum o exercício da liberdade humana pode obstar à execução dos planos divinos;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do contrário a ordem das coisas seria a cada instante perturbada.”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(LÉON DENIS,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Depois da morte</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p. 244)</a:t>
            </a:r>
          </a:p>
        </p:txBody>
      </p:sp>
    </p:spTree>
    <p:extLst>
      <p:ext uri="{BB962C8B-B14F-4D97-AF65-F5344CB8AC3E}">
        <p14:creationId xmlns:p14="http://schemas.microsoft.com/office/powerpoint/2010/main" val="34165667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326881" y="392041"/>
            <a:ext cx="8490240" cy="5651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100000"/>
              </a:lnSpc>
              <a:spcBef>
                <a:spcPct val="0"/>
              </a:spcBef>
              <a:spcAft>
                <a:spcPts val="2574"/>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Livre-arbítrio</a:t>
            </a:r>
          </a:p>
          <a:p>
            <a:pPr marL="0" marR="0" lvl="0" indent="0" algn="just" defTabSz="407526" rtl="0" eaLnBrk="1" fontAlgn="base" latinLnBrk="0" hangingPunct="0">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 questão do livre-arbítrio pode ser resumida assim:</a:t>
            </a:r>
          </a:p>
          <a:p>
            <a:pPr marL="0" marR="0" lvl="0" indent="0" algn="just" defTabSz="407526" rtl="0" eaLnBrk="1" fontAlgn="base" latinLnBrk="0" hangingPunct="0">
              <a:lnSpc>
                <a:spcPct val="100000"/>
              </a:lnSpc>
              <a:spcBef>
                <a:spcPct val="0"/>
              </a:spcBef>
              <a:spcAft>
                <a:spcPts val="522"/>
              </a:spcAft>
              <a:buClr>
                <a:srgbClr val="FF33FF"/>
              </a:buClr>
              <a:buSzPct val="120000"/>
              <a:buFont typeface="Wingdings" panose="05000000000000000000" pitchFamily="2"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Wingdings;Wingdings" pitchFamily="32" charset="0"/>
              </a:rPr>
              <a:t> </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O homem não é fatalmente levado ao mal; </a:t>
            </a:r>
          </a:p>
          <a:p>
            <a:pPr marL="325445" marR="0" lvl="0" indent="-325445" algn="just" defTabSz="407526" rtl="0" eaLnBrk="1" fontAlgn="base" latinLnBrk="0" hangingPunct="0">
              <a:lnSpc>
                <a:spcPct val="100000"/>
              </a:lnSpc>
              <a:spcBef>
                <a:spcPct val="0"/>
              </a:spcBef>
              <a:spcAft>
                <a:spcPts val="522"/>
              </a:spcAft>
              <a:buClr>
                <a:srgbClr val="FF33FF"/>
              </a:buClr>
              <a:buSzPct val="120000"/>
              <a:buFont typeface="Wingdings" panose="05000000000000000000" pitchFamily="2"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Wingdings;Wingdings" pitchFamily="32" charset="0"/>
              </a:rPr>
              <a:t> O</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s atos que pratica não foram previamente determinados; </a:t>
            </a:r>
          </a:p>
          <a:p>
            <a:pPr marL="325445" marR="0" lvl="0" indent="-325445" algn="just" defTabSz="407526" rtl="0" eaLnBrk="1" fontAlgn="base" latinLnBrk="0" hangingPunct="0">
              <a:lnSpc>
                <a:spcPct val="100000"/>
              </a:lnSpc>
              <a:spcBef>
                <a:spcPct val="0"/>
              </a:spcBef>
              <a:spcAft>
                <a:spcPts val="1293"/>
              </a:spcAft>
              <a:buClr>
                <a:srgbClr val="FF33FF"/>
              </a:buClr>
              <a:buSzPct val="120000"/>
              <a:buFont typeface="Wingdings" panose="05000000000000000000" pitchFamily="2"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Wingdings;Wingdings" pitchFamily="32" charset="0"/>
              </a:rPr>
              <a:t> O</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s crimes que comete não resultam de uma sentença do destino. </a:t>
            </a:r>
          </a:p>
          <a:p>
            <a:pPr marL="0" marR="0" lvl="0" indent="0" algn="just" defTabSz="407526" rtl="0" eaLnBrk="1" fontAlgn="base" latinLnBrk="0" hangingPunct="0">
              <a:lnSpc>
                <a:spcPct val="100000"/>
              </a:lnSpc>
              <a:spcBef>
                <a:spcPct val="0"/>
              </a:spcBef>
              <a:spcAft>
                <a:spcPts val="2756"/>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O Livro dos Espíritos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questão 872).</a:t>
            </a: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r" defTabSz="407526" rtl="0" eaLnBrk="1" fontAlgn="base" latinLnBrk="0" hangingPunct="0">
              <a:lnSpc>
                <a:spcPct val="90000"/>
              </a:lnSpc>
              <a:spcBef>
                <a:spcPct val="0"/>
              </a:spcBef>
              <a:spcAft>
                <a:spcPts val="2756"/>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FEB</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EADE – Roteiro 16 – O Livre-arbítrio</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p>
        </p:txBody>
      </p:sp>
    </p:spTree>
    <p:extLst>
      <p:ext uri="{BB962C8B-B14F-4D97-AF65-F5344CB8AC3E}">
        <p14:creationId xmlns:p14="http://schemas.microsoft.com/office/powerpoint/2010/main" val="2081135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38913" name="Text Box 1"/>
          <p:cNvSpPr txBox="1">
            <a:spLocks noChangeArrowheads="1"/>
          </p:cNvSpPr>
          <p:nvPr/>
        </p:nvSpPr>
        <p:spPr bwMode="auto">
          <a:xfrm>
            <a:off x="338032" y="202470"/>
            <a:ext cx="8491680" cy="615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ts val="544"/>
              </a:spcBef>
              <a:spcAft>
                <a:spcPts val="52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116. </a:t>
            </a:r>
            <a:r>
              <a:rPr kumimoji="0" lang="pt-BR" altLang="pt-BR" sz="2903" b="0" i="1"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Haverá espíritos que se conservem eternamente nas ordens inferiores?</a:t>
            </a:r>
          </a:p>
          <a:p>
            <a:pPr marL="0" marR="0" lvl="0" indent="0" algn="just" defTabSz="407526" rtl="0" eaLnBrk="1" fontAlgn="base" latinLnBrk="0" hangingPunct="1">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“Não; todos se tornarão perfeitos. […].”</a:t>
            </a:r>
            <a:endPar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1">
              <a:lnSpc>
                <a:spcPct val="100000"/>
              </a:lnSpc>
              <a:spcBef>
                <a:spcPts val="544"/>
              </a:spcBef>
              <a:spcAft>
                <a:spcPts val="52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117.</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 </a:t>
            </a:r>
            <a:r>
              <a:rPr kumimoji="0" lang="pt-BR" altLang="pt-BR" sz="2903" b="0" i="1"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Depende dos Espíritos progredirem mais ou menos rapidamente para a perfeição?</a:t>
            </a:r>
          </a:p>
          <a:p>
            <a:pPr marL="0" marR="0" lvl="0" indent="0" algn="just" defTabSz="407526" rtl="0" eaLnBrk="1" fontAlgn="base" latinLnBrk="0" hangingPunct="1">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r>
              <a:rPr kumimoji="0" lang="pt-BR" altLang="pt-BR" sz="2903"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a:rPr>
              <a:t>Certamente.</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Eles a alcançam mais ou menos rápido, conforme o desejo que têm de alcançá-la e a submissão que testemunham à vontade de Deus. Uma criança dócil não se instrui mais depressa que uma criança recalcitrante?”</a:t>
            </a:r>
          </a:p>
        </p:txBody>
      </p:sp>
    </p:spTree>
    <p:extLst>
      <p:ext uri="{BB962C8B-B14F-4D97-AF65-F5344CB8AC3E}">
        <p14:creationId xmlns:p14="http://schemas.microsoft.com/office/powerpoint/2010/main" val="14348852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326881" y="392041"/>
            <a:ext cx="8490240" cy="5919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ct val="0"/>
              </a:spcBef>
              <a:spcAft>
                <a:spcPts val="2574"/>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O capítulo X, “Lei de Liberdade”, de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O Livro dos Espíritos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inicia-se na pergunta 825, vejamos, em questões anteriores, algo relativo a dois pontos que estão intimamente relacionados ao uso do livre-arbítrio:</a:t>
            </a:r>
          </a:p>
          <a:p>
            <a:pPr marL="0" marR="0" lvl="0" indent="0" algn="just" defTabSz="407526" rtl="0" eaLnBrk="1" fontAlgn="base" latinLnBrk="0" hangingPunct="1">
              <a:lnSpc>
                <a:spcPct val="100000"/>
              </a:lnSpc>
              <a:spcBef>
                <a:spcPct val="0"/>
              </a:spcBef>
              <a:spcAft>
                <a:spcPts val="2574"/>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 progressão do espírito</a:t>
            </a:r>
          </a:p>
          <a:p>
            <a:pPr marL="0" marR="0" lvl="0" indent="0" algn="just" defTabSz="407526" rtl="0" eaLnBrk="1" fontAlgn="base" latinLnBrk="0" hangingPunct="1">
              <a:lnSpc>
                <a:spcPct val="100000"/>
              </a:lnSpc>
              <a:spcBef>
                <a:spcPct val="0"/>
              </a:spcBef>
              <a:spcAft>
                <a:spcPts val="2574"/>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b) escolha das provas</a:t>
            </a:r>
          </a:p>
          <a:p>
            <a:pPr marL="0" marR="0" lvl="0" indent="0" algn="just" defTabSz="407526" rtl="0" eaLnBrk="1" fontAlgn="base" latinLnBrk="0" hangingPunct="1">
              <a:lnSpc>
                <a:spcPct val="100000"/>
              </a:lnSpc>
              <a:spcBef>
                <a:spcPts val="1361"/>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1">
              <a:lnSpc>
                <a:spcPct val="100000"/>
              </a:lnSpc>
              <a:spcBef>
                <a:spcPts val="1361"/>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1">
              <a:lnSpc>
                <a:spcPct val="100000"/>
              </a:lnSpc>
              <a:spcBef>
                <a:spcPts val="1361"/>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p:txBody>
      </p:sp>
    </p:spTree>
    <p:extLst>
      <p:ext uri="{BB962C8B-B14F-4D97-AF65-F5344CB8AC3E}">
        <p14:creationId xmlns:p14="http://schemas.microsoft.com/office/powerpoint/2010/main" val="29832373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456481" y="125641"/>
            <a:ext cx="8218080" cy="6073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Arial"/>
            </a:endParaRPr>
          </a:p>
        </p:txBody>
      </p:sp>
      <p:sp>
        <p:nvSpPr>
          <p:cNvPr id="40962" name="Text Box 2"/>
          <p:cNvSpPr txBox="1">
            <a:spLocks noChangeArrowheads="1"/>
          </p:cNvSpPr>
          <p:nvPr/>
        </p:nvSpPr>
        <p:spPr bwMode="auto">
          <a:xfrm>
            <a:off x="456481" y="125641"/>
            <a:ext cx="8183520" cy="667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3628" b="1" i="0" u="none" strike="noStrike" kern="1200" cap="none" spc="0" normalizeH="0" baseline="0" noProof="0" dirty="0">
                <a:ln>
                  <a:noFill/>
                </a:ln>
                <a:solidFill>
                  <a:srgbClr val="6600FF"/>
                </a:solidFill>
                <a:effectLst/>
                <a:uLnTx/>
                <a:uFillTx/>
                <a:latin typeface="Segoe Print" panose="02000600000000000000" pitchFamily="2" charset="0"/>
                <a:ea typeface="Microsoft YaHei" panose="020B0503020204020204" pitchFamily="34" charset="-122"/>
                <a:cs typeface="Arial"/>
              </a:rPr>
              <a:t>a) Progressão dos Espíritos</a:t>
            </a:r>
          </a:p>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3628" b="1" i="0" u="none" strike="noStrike" kern="1200" cap="none" spc="0" normalizeH="0" baseline="0" noProof="0" dirty="0">
              <a:ln>
                <a:noFill/>
              </a:ln>
              <a:solidFill>
                <a:srgbClr val="6600FF"/>
              </a:solidFill>
              <a:effectLst/>
              <a:uLnTx/>
              <a:uFillTx/>
              <a:latin typeface="Segoe Print" panose="02000600000000000000" pitchFamily="2" charset="0"/>
              <a:ea typeface="Microsoft YaHei" panose="020B0503020204020204" pitchFamily="34" charset="-122"/>
              <a:cs typeface="Arial"/>
            </a:endParaRPr>
          </a:p>
        </p:txBody>
      </p:sp>
    </p:spTree>
    <p:extLst>
      <p:ext uri="{BB962C8B-B14F-4D97-AF65-F5344CB8AC3E}">
        <p14:creationId xmlns:p14="http://schemas.microsoft.com/office/powerpoint/2010/main" val="38011575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326881" y="392041"/>
            <a:ext cx="8491680" cy="537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07526" rtl="0" eaLnBrk="1" fontAlgn="base" latinLnBrk="0" hangingPunct="1">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121. </a:t>
            </a:r>
            <a:r>
              <a:rPr kumimoji="0" lang="pt-BR" altLang="pt-BR" sz="2903" b="0" i="1"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Por que é que alguns Espíritos seguiram o caminho do bem e outros o do mal?</a:t>
            </a:r>
          </a:p>
          <a:p>
            <a:pPr marL="0" marR="0" lvl="0" indent="0" algn="just" defTabSz="407526" rtl="0" eaLnBrk="1" fontAlgn="base" latinLnBrk="0" hangingPunct="1">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r>
              <a:rPr kumimoji="0" lang="pt-BR" altLang="pt-BR" sz="2903"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a:rPr>
              <a:t>Não têm eles o livre-arbítrio?</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Deus não os criou maus; criou-os simples e ignorantes, isto é, tendo tanta aptidão para o bem e quanto para o mal. Os que são maus, assim se tornaram por sua vontade.”</a:t>
            </a:r>
          </a:p>
          <a:p>
            <a:pPr marL="0" marR="0" lvl="0" indent="0" algn="l" defTabSz="407526" rtl="0" eaLnBrk="1" fontAlgn="base" latinLnBrk="0" hangingPunct="1">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l" defTabSz="407526" rtl="0" eaLnBrk="1" fontAlgn="base" latinLnBrk="0" hangingPunct="1">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l" defTabSz="407526" rtl="0" eaLnBrk="1" fontAlgn="base" latinLnBrk="0" hangingPunct="1">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l" defTabSz="407526" rtl="0" eaLnBrk="1" fontAlgn="base" latinLnBrk="0" hangingPunct="1">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p:txBody>
      </p:sp>
    </p:spTree>
    <p:extLst>
      <p:ext uri="{BB962C8B-B14F-4D97-AF65-F5344CB8AC3E}">
        <p14:creationId xmlns:p14="http://schemas.microsoft.com/office/powerpoint/2010/main" val="39564963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338032" y="247075"/>
            <a:ext cx="8491680" cy="5878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ct val="0"/>
              </a:spcBef>
              <a:spcAft>
                <a:spcPts val="154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40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122.</a:t>
            </a:r>
            <a:r>
              <a:rPr kumimoji="0" lang="pt-BR" altLang="pt-BR" sz="2400"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 </a:t>
            </a:r>
            <a:r>
              <a:rPr kumimoji="0" lang="pt-BR" altLang="pt-BR" sz="2400" b="0" i="1"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Como podem os Espíritos, em sua origem, quando ainda não têm consciência de si mesmos, gozar da liberdade de escolha entre o bem e o mal? Há neles algum princípio, qua</a:t>
            </a:r>
            <a:r>
              <a:rPr kumimoji="0" lang="pt-BR" altLang="pt-BR" sz="2400" b="0" i="1" u="sng"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l</a:t>
            </a:r>
            <a:r>
              <a:rPr kumimoji="0" lang="pt-BR" altLang="pt-BR" sz="2400" b="0" i="1"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 quer tendência que os encaminhe para a senda de preferência a outra?</a:t>
            </a:r>
          </a:p>
          <a:p>
            <a:pPr marL="0" marR="0" lvl="0" indent="0" algn="just"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40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r>
              <a:rPr kumimoji="0" lang="pt-BR" altLang="pt-BR" sz="2400"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a:rPr>
              <a:t>O livre-arbítrio se desenvolve à medida que o Espírito adquire a consciência de si mesmo.</a:t>
            </a:r>
            <a:r>
              <a:rPr kumimoji="0" lang="pt-BR" altLang="pt-BR" sz="2400"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rPr>
              <a:t> </a:t>
            </a:r>
            <a:r>
              <a:rPr kumimoji="0" lang="pt-BR" altLang="pt-BR" sz="2400"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Arial"/>
              </a:rPr>
              <a:t>Já não haveria liberdade, desde que a escolha fosse determinada por uma causa independente da vontade do Espírito.</a:t>
            </a:r>
            <a:r>
              <a:rPr kumimoji="0" lang="pt-BR" altLang="pt-BR" sz="2400"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rPr>
              <a:t> </a:t>
            </a:r>
            <a:r>
              <a:rPr kumimoji="0" lang="pt-BR" altLang="pt-BR" sz="240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 causa não está nele, está fora dele, nas influências a que cede em virtude da sua livre vontade. […].”</a:t>
            </a:r>
          </a:p>
        </p:txBody>
      </p:sp>
    </p:spTree>
    <p:extLst>
      <p:ext uri="{BB962C8B-B14F-4D97-AF65-F5344CB8AC3E}">
        <p14:creationId xmlns:p14="http://schemas.microsoft.com/office/powerpoint/2010/main" val="30947715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456481" y="125641"/>
            <a:ext cx="8218080" cy="6073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Arial"/>
            </a:endParaRPr>
          </a:p>
        </p:txBody>
      </p:sp>
      <p:sp>
        <p:nvSpPr>
          <p:cNvPr id="44034" name="Text Box 2"/>
          <p:cNvSpPr txBox="1">
            <a:spLocks noChangeArrowheads="1"/>
          </p:cNvSpPr>
          <p:nvPr/>
        </p:nvSpPr>
        <p:spPr bwMode="auto">
          <a:xfrm>
            <a:off x="456481" y="125641"/>
            <a:ext cx="8183520" cy="667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3628" b="1" i="0" u="none" strike="noStrike" kern="1200" cap="none" spc="0" normalizeH="0" baseline="0" noProof="0" dirty="0">
                <a:ln>
                  <a:noFill/>
                </a:ln>
                <a:solidFill>
                  <a:srgbClr val="0000FF"/>
                </a:solidFill>
                <a:effectLst/>
                <a:uLnTx/>
                <a:uFillTx/>
                <a:latin typeface="Segoe Print" panose="02000600000000000000" pitchFamily="2" charset="0"/>
                <a:ea typeface="Microsoft YaHei" panose="020B0503020204020204" pitchFamily="34" charset="-122"/>
                <a:cs typeface="Arial"/>
              </a:rPr>
              <a:t>b) Escolha das Provas</a:t>
            </a:r>
          </a:p>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3628" b="1" i="0" u="none" strike="noStrike" kern="1200" cap="none" spc="0" normalizeH="0" baseline="0" noProof="0" dirty="0">
              <a:ln>
                <a:noFill/>
              </a:ln>
              <a:solidFill>
                <a:srgbClr val="5E11A6"/>
              </a:solidFill>
              <a:effectLst/>
              <a:uLnTx/>
              <a:uFillTx/>
              <a:latin typeface="Segoe Print" panose="02000600000000000000" pitchFamily="2" charset="0"/>
              <a:ea typeface="Microsoft YaHei" panose="020B0503020204020204" pitchFamily="34" charset="-122"/>
              <a:cs typeface="Arial"/>
            </a:endParaRPr>
          </a:p>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3628" b="1" i="0" u="none" strike="noStrike" kern="1200" cap="none" spc="0" normalizeH="0" baseline="0" noProof="0" dirty="0">
              <a:ln>
                <a:noFill/>
              </a:ln>
              <a:solidFill>
                <a:srgbClr val="5E11A6"/>
              </a:solidFill>
              <a:effectLst/>
              <a:uLnTx/>
              <a:uFillTx/>
              <a:latin typeface="Segoe Print" panose="02000600000000000000" pitchFamily="2" charset="0"/>
              <a:ea typeface="Microsoft YaHei" panose="020B0503020204020204" pitchFamily="34" charset="-122"/>
              <a:cs typeface="Arial"/>
            </a:endParaRPr>
          </a:p>
        </p:txBody>
      </p:sp>
    </p:spTree>
    <p:extLst>
      <p:ext uri="{BB962C8B-B14F-4D97-AF65-F5344CB8AC3E}">
        <p14:creationId xmlns:p14="http://schemas.microsoft.com/office/powerpoint/2010/main" val="1814636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11480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114800">
                <a:tc>
                  <a:txBody>
                    <a:bodyPr/>
                    <a:lstStyle/>
                    <a:p>
                      <a:pPr algn="just"/>
                      <a:r>
                        <a:rPr lang="pt-BR" sz="2400" dirty="0"/>
                        <a:t>Se o homem não empreendesse mais do que aquilo que está de acordo com as suas faculdades, triunfaria quase sempre; o que o perde é o seu amor-próprio e a sua ambição, que o desviam do caminho para tomar por vocação o simples desejo de satisfazer certas paixões. Então fracassa e a culpa é sua, mas em vez de reconhecer o erro prefere acusar a sua estrela. Há o que teria sido um bom operário, ganhando honradamente a vida, mas se fez mau poeta e morre de fome. Haveria lugar para todos, se cada um soubesse ocupar o seu lugar.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61409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326881" y="392041"/>
            <a:ext cx="8490240" cy="387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ts val="420"/>
              </a:spcBef>
              <a:spcAft>
                <a:spcPts val="52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258.</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 </a:t>
            </a:r>
            <a:r>
              <a:rPr kumimoji="0" lang="pt-BR" altLang="pt-BR" sz="2903" b="0" i="1"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Quando na erraticidade, antes de começar nova existência corporal, tem o Espírito consciência e previsão do que lhe sucederá no curso da vida terrena?</a:t>
            </a:r>
          </a:p>
          <a:p>
            <a:pPr marL="0" marR="0" lvl="0" indent="0" algn="just" defTabSz="407526" rtl="0" eaLnBrk="1" fontAlgn="base" latinLnBrk="0" hangingPunct="1">
              <a:lnSpc>
                <a:spcPct val="100000"/>
              </a:lnSpc>
              <a:spcBef>
                <a:spcPts val="42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rPr>
              <a:t>	“</a:t>
            </a:r>
            <a:r>
              <a:rPr kumimoji="0" lang="pt-BR" altLang="pt-BR" sz="2903"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a:rPr>
              <a:t>Ele próprio escolhe o gênero de provas</a:t>
            </a:r>
            <a:r>
              <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rPr>
              <a:t> </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por que há de passar e</a:t>
            </a:r>
            <a:r>
              <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rPr>
              <a:t> </a:t>
            </a:r>
            <a:r>
              <a:rPr kumimoji="0" lang="pt-BR" altLang="pt-BR" sz="2903"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a:rPr>
              <a:t>nisso consiste o seu livre-arbítrio.</a:t>
            </a:r>
            <a:r>
              <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rPr>
              <a:t>”</a:t>
            </a:r>
          </a:p>
          <a:p>
            <a:pPr marL="0" marR="0" lvl="0" indent="0" algn="just" defTabSz="407526" rtl="0" eaLnBrk="1" fontAlgn="base" latinLnBrk="0" hangingPunct="1">
              <a:lnSpc>
                <a:spcPct val="100000"/>
              </a:lnSpc>
              <a:spcBef>
                <a:spcPts val="420"/>
              </a:spcBef>
              <a:spcAft>
                <a:spcPts val="52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endParaRPr>
          </a:p>
        </p:txBody>
      </p:sp>
    </p:spTree>
    <p:extLst>
      <p:ext uri="{BB962C8B-B14F-4D97-AF65-F5344CB8AC3E}">
        <p14:creationId xmlns:p14="http://schemas.microsoft.com/office/powerpoint/2010/main" val="39809028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326881" y="392041"/>
            <a:ext cx="8490240" cy="632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ct val="0"/>
              </a:spcBef>
              <a:spcAft>
                <a:spcPts val="103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40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258 a) </a:t>
            </a:r>
            <a:r>
              <a:rPr kumimoji="0" lang="pt-BR" altLang="pt-BR" sz="2400"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 </a:t>
            </a:r>
            <a:r>
              <a:rPr kumimoji="0" lang="pt-BR" altLang="pt-BR" sz="2400" b="0" i="1"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Não é Deus, então, quem lhe impõe as tribulações da vida, como castigo?</a:t>
            </a:r>
          </a:p>
          <a:p>
            <a:pPr marL="0" marR="0" lvl="0" indent="0" algn="just" defTabSz="407526" rtl="0" eaLnBrk="1" fontAlgn="base" latinLnBrk="0" hangingPunct="1">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40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“Nada ocorre sem a permissão de Deus, porquanto foi Deus quem estabeleceu todas as leis que regem o Universo. […] </a:t>
            </a:r>
            <a:r>
              <a:rPr kumimoji="0" lang="pt-BR" altLang="pt-BR" sz="2400"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a:rPr>
              <a:t>Dando ao Espírito a liberdade de escolher, Deus lhe deixa a inteira responsabilidade de seus atos e das consequências que estes tiverem.</a:t>
            </a:r>
            <a:r>
              <a:rPr kumimoji="0" lang="pt-BR" altLang="pt-BR" sz="2400"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rPr>
              <a:t> </a:t>
            </a:r>
            <a:r>
              <a:rPr kumimoji="0" lang="pt-BR" altLang="pt-BR" sz="240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Nada lhe estorva o futuro; abertos se lhe acham, assim, o caminho do bem, como o do mal. Se vier a sucumbir, restar-lhe-á a consolação de que nem tudo se lhe acabou e que a </a:t>
            </a:r>
            <a:r>
              <a:rPr kumimoji="0" lang="pt-BR" altLang="pt-BR" sz="2400"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a:rPr>
              <a:t>bondade divina lhe concede a liberdade de recomeçar o que foi malfeito.</a:t>
            </a:r>
            <a:r>
              <a:rPr kumimoji="0" lang="pt-BR" altLang="pt-BR" sz="240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p>
        </p:txBody>
      </p:sp>
    </p:spTree>
    <p:extLst>
      <p:ext uri="{BB962C8B-B14F-4D97-AF65-F5344CB8AC3E}">
        <p14:creationId xmlns:p14="http://schemas.microsoft.com/office/powerpoint/2010/main" val="38530382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47105" name="Text Box 1"/>
          <p:cNvSpPr txBox="1">
            <a:spLocks noChangeArrowheads="1"/>
          </p:cNvSpPr>
          <p:nvPr/>
        </p:nvSpPr>
        <p:spPr bwMode="auto">
          <a:xfrm>
            <a:off x="349183" y="302831"/>
            <a:ext cx="8491680" cy="621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40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259.</a:t>
            </a:r>
            <a:r>
              <a:rPr kumimoji="0" lang="pt-BR" altLang="pt-BR" sz="2400"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 </a:t>
            </a:r>
            <a:r>
              <a:rPr kumimoji="0" lang="pt-BR" altLang="pt-BR" sz="2400" b="0" i="1"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Do fato de pertencer ao Espírito a escolha do gênero de provas que deva sofrer, seguir-se-á que todas as tribulações que experimentamos na vida nós as previmos e buscamos?</a:t>
            </a:r>
          </a:p>
          <a:p>
            <a:pPr marL="0" marR="0" lvl="0" indent="0" algn="just" defTabSz="407526" rtl="0" eaLnBrk="1" fontAlgn="base" latinLnBrk="0" hangingPunct="1">
              <a:lnSpc>
                <a:spcPct val="100000"/>
              </a:lnSpc>
              <a:spcBef>
                <a:spcPts val="420"/>
              </a:spcBef>
              <a:spcAft>
                <a:spcPts val="103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40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“Todas, não, porque </a:t>
            </a:r>
            <a:r>
              <a:rPr kumimoji="0" lang="pt-BR" altLang="pt-BR" sz="2400"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a:rPr>
              <a:t>não escolhestes e previstes tudo o que vos sucede no mundo, até às mínimas coisas.</a:t>
            </a:r>
            <a:r>
              <a:rPr kumimoji="0" lang="pt-BR" altLang="pt-BR" sz="2400"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rPr>
              <a:t> </a:t>
            </a:r>
            <a:r>
              <a:rPr kumimoji="0" lang="pt-BR" altLang="pt-BR" sz="2400"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Arial"/>
              </a:rPr>
              <a:t>Escolhestes apenas o gênero das provações. As particularidades correm por conta da posição em que vos achais; são, muitas vezes, consequências das vossas próprias ações.</a:t>
            </a:r>
            <a:r>
              <a:rPr kumimoji="0" lang="pt-BR" altLang="pt-BR" sz="240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r>
              <a:rPr kumimoji="0" lang="pt-BR" altLang="pt-BR" sz="2400"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rPr>
              <a:t> </a:t>
            </a:r>
            <a:r>
              <a:rPr kumimoji="0" lang="pt-BR" altLang="pt-BR" sz="240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Os acontecimentos secundários se originam das circunstâncias e da força das coisas. </a:t>
            </a:r>
            <a:r>
              <a:rPr kumimoji="0" lang="pt-BR" altLang="pt-BR" sz="2400"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a:rPr>
              <a:t>Previstos só são os fatos principais, os que influem no destino. </a:t>
            </a:r>
            <a:r>
              <a:rPr kumimoji="0" lang="pt-BR" altLang="pt-BR" sz="240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p>
        </p:txBody>
      </p:sp>
    </p:spTree>
    <p:extLst>
      <p:ext uri="{BB962C8B-B14F-4D97-AF65-F5344CB8AC3E}">
        <p14:creationId xmlns:p14="http://schemas.microsoft.com/office/powerpoint/2010/main" val="7815897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326881" y="392040"/>
            <a:ext cx="8490240" cy="5748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Leiamos este trecho da resposta à questão 501 de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O Livro dos Espíritos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p>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r>
              <a:rPr kumimoji="0" lang="pt-BR" altLang="pt-BR" sz="2903" b="0" i="0" u="none" strike="noStrike" kern="1200" cap="none" spc="0" normalizeH="0" baseline="0" noProof="0" dirty="0">
                <a:ln>
                  <a:noFill/>
                </a:ln>
                <a:solidFill>
                  <a:srgbClr val="FF3333"/>
                </a:solidFill>
                <a:effectLst/>
                <a:uLnTx/>
                <a:uFillTx/>
                <a:latin typeface="Verdana" panose="020B0604030504040204" pitchFamily="34" charset="0"/>
                <a:ea typeface="Microsoft YaHei" panose="020B0503020204020204" pitchFamily="34" charset="-122"/>
                <a:cs typeface="Arial"/>
              </a:rPr>
              <a:t>A ação dos Espíritos que vos querem bem é sempre regulada de maneira que não vos tolha o livre-arbítrio,</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porquanto, se não tivésseis responsabilidade, não avançaríeis na senda que vos há de conduzir a Deus. […].”</a:t>
            </a:r>
          </a:p>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p:txBody>
      </p:sp>
    </p:spTree>
    <p:extLst>
      <p:ext uri="{BB962C8B-B14F-4D97-AF65-F5344CB8AC3E}">
        <p14:creationId xmlns:p14="http://schemas.microsoft.com/office/powerpoint/2010/main" val="10969302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49153" name="Text Box 1"/>
          <p:cNvSpPr txBox="1">
            <a:spLocks noChangeArrowheads="1"/>
          </p:cNvSpPr>
          <p:nvPr/>
        </p:nvSpPr>
        <p:spPr bwMode="auto">
          <a:xfrm>
            <a:off x="326881" y="392040"/>
            <a:ext cx="8490240" cy="5748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Leiamos este trecho da resposta à questão 501 de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O Livro dos Espíritos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p>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r>
              <a:rPr kumimoji="0" lang="pt-BR" altLang="pt-BR" sz="2903" b="0" i="0" u="none" strike="noStrike" kern="1200" cap="none" spc="0" normalizeH="0" baseline="0" noProof="0" dirty="0">
                <a:ln>
                  <a:noFill/>
                </a:ln>
                <a:solidFill>
                  <a:srgbClr val="FF3333"/>
                </a:solidFill>
                <a:effectLst/>
                <a:uLnTx/>
                <a:uFillTx/>
                <a:latin typeface="Verdana" panose="020B0604030504040204" pitchFamily="34" charset="0"/>
                <a:ea typeface="Microsoft YaHei" panose="020B0503020204020204" pitchFamily="34" charset="-122"/>
                <a:cs typeface="Arial"/>
              </a:rPr>
              <a:t>A ação dos Espíritos que vos querem bem é sempre regulada de maneira que não vos tolha o livre-arbítrio,</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porquanto, se não tivésseis responsabilidade, não avançaríeis na senda que vos há de conduzir a Deus. […].”</a:t>
            </a:r>
          </a:p>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Então, perguntamos: </a:t>
            </a:r>
            <a:r>
              <a:rPr kumimoji="0" lang="pt-BR" altLang="pt-BR" sz="2903"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Arial"/>
              </a:rPr>
              <a:t>Será que os Espíritos Superiores sempre respeitam o nosso livre-arbítrio?</a:t>
            </a:r>
          </a:p>
        </p:txBody>
      </p:sp>
    </p:spTree>
    <p:extLst>
      <p:ext uri="{BB962C8B-B14F-4D97-AF65-F5344CB8AC3E}">
        <p14:creationId xmlns:p14="http://schemas.microsoft.com/office/powerpoint/2010/main" val="41783476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349183" y="213622"/>
            <a:ext cx="8490240" cy="6045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ct val="0"/>
              </a:spcBef>
              <a:spcAft>
                <a:spcPts val="180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400" b="0" i="0" u="none" strike="noStrike" kern="1200" cap="none" spc="0" normalizeH="0" baseline="0" noProof="0" dirty="0">
                <a:ln>
                  <a:noFill/>
                </a:ln>
                <a:solidFill>
                  <a:srgbClr val="800000"/>
                </a:solidFill>
                <a:effectLst/>
                <a:uLnTx/>
                <a:uFillTx/>
                <a:latin typeface="Verdana" panose="020B0604030504040204" pitchFamily="34" charset="0"/>
                <a:ea typeface="Microsoft YaHei" panose="020B0503020204020204" pitchFamily="34" charset="-122"/>
                <a:cs typeface="Arial"/>
              </a:rPr>
              <a:t>262 a)</a:t>
            </a:r>
            <a:r>
              <a:rPr kumimoji="0" lang="pt-BR" altLang="pt-BR" sz="2400"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 </a:t>
            </a:r>
            <a:r>
              <a:rPr kumimoji="0" lang="pt-BR" altLang="pt-BR" sz="2400" b="0" i="1"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 Quando o Espírito goza do seu livre-arbítrio, a escolha da existência corporal dependerá sempre exclusivamente de sua vontade, ou essa existência lhe pode ser imposta, como expiação, pela vontade de Deus?</a:t>
            </a:r>
          </a:p>
          <a:p>
            <a:pPr marL="0" marR="0" lvl="0" indent="0" algn="just" defTabSz="407526" rtl="0" eaLnBrk="1" fontAlgn="base" latinLnBrk="0" hangingPunct="1">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40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“Deus sabe esperar, não apressa a expiação. Todavia, </a:t>
            </a:r>
            <a:r>
              <a:rPr kumimoji="0" lang="pt-BR" altLang="pt-BR" sz="2400"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a:rPr>
              <a:t>pode impor certa existência a um Espírito, quando este, pela sua inferioridade ou má vontade, não se mostra apto a compreender o que lhe seria mais útil,</a:t>
            </a:r>
            <a:r>
              <a:rPr kumimoji="0" lang="pt-BR" altLang="pt-BR" sz="240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e quando vê que tal existência servirá para a purificação e o progresso do Espírito, ao mesmo tempo que lhe sirva de expiação.”</a:t>
            </a:r>
          </a:p>
        </p:txBody>
      </p:sp>
    </p:spTree>
    <p:extLst>
      <p:ext uri="{BB962C8B-B14F-4D97-AF65-F5344CB8AC3E}">
        <p14:creationId xmlns:p14="http://schemas.microsoft.com/office/powerpoint/2010/main" val="37836165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326881" y="871543"/>
            <a:ext cx="8490240" cy="4618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ts val="154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337.</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 </a:t>
            </a:r>
            <a:r>
              <a:rPr kumimoji="0" lang="pt-BR" altLang="pt-BR" sz="2903" b="0" i="1"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Pode a união do Espírito a determinado corpo ser imposta por Deus?</a:t>
            </a:r>
          </a:p>
          <a:p>
            <a:pPr marL="0" marR="0" lvl="0" indent="0" algn="just" defTabSz="407526" rtl="0" eaLnBrk="1" fontAlgn="base" latinLnBrk="0" hangingPunct="0">
              <a:lnSpc>
                <a:spcPct val="100000"/>
              </a:lnSpc>
              <a:spcBef>
                <a:spcPct val="0"/>
              </a:spcBef>
              <a:spcAft>
                <a:spcPts val="128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“Certo, do mesmo modo que as diferentes provas, mormente </a:t>
            </a:r>
            <a:r>
              <a:rPr kumimoji="0" lang="pt-BR" altLang="pt-BR" sz="2903" b="0" i="0" u="none" strike="noStrike" kern="1200" cap="none" spc="0" normalizeH="0" baseline="0" noProof="0" dirty="0">
                <a:ln>
                  <a:noFill/>
                </a:ln>
                <a:solidFill>
                  <a:srgbClr val="FF00CC"/>
                </a:solidFill>
                <a:effectLst/>
                <a:uLnTx/>
                <a:uFillTx/>
                <a:latin typeface="Verdana" panose="020B0604030504040204" pitchFamily="34" charset="0"/>
                <a:ea typeface="Microsoft YaHei" panose="020B0503020204020204" pitchFamily="34" charset="-122"/>
                <a:cs typeface="Arial"/>
              </a:rPr>
              <a:t>quando ainda o Espírito não está apto a proceder a uma escolha com conhecimento de causa.</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Por expiação,</a:t>
            </a:r>
            <a:r>
              <a:rPr kumimoji="0" lang="pt-BR" altLang="pt-BR" sz="2903" b="0" i="0" u="none" strike="noStrike" kern="1200" cap="none" spc="0" normalizeH="0" baseline="0" noProof="0" dirty="0">
                <a:ln>
                  <a:noFill/>
                </a:ln>
                <a:solidFill>
                  <a:srgbClr val="FF3333"/>
                </a:solidFill>
                <a:effectLst/>
                <a:uLnTx/>
                <a:uFillTx/>
                <a:latin typeface="Verdana" panose="020B0604030504040204" pitchFamily="34" charset="0"/>
                <a:ea typeface="Microsoft YaHei" panose="020B0503020204020204" pitchFamily="34" charset="-122"/>
                <a:cs typeface="Arial"/>
              </a:rPr>
              <a:t> </a:t>
            </a:r>
            <a:r>
              <a:rPr kumimoji="0" lang="pt-BR" altLang="pt-BR" sz="2903" b="0" i="0" u="none" strike="noStrike" kern="1200" cap="none" spc="0" normalizeH="0" baseline="0" noProof="0" dirty="0">
                <a:ln>
                  <a:noFill/>
                </a:ln>
                <a:solidFill>
                  <a:srgbClr val="FF0066"/>
                </a:solidFill>
                <a:effectLst/>
                <a:uLnTx/>
                <a:uFillTx/>
                <a:latin typeface="Verdana" panose="020B0604030504040204" pitchFamily="34" charset="0"/>
                <a:ea typeface="Microsoft YaHei" panose="020B0503020204020204" pitchFamily="34" charset="-122"/>
                <a:cs typeface="Arial"/>
              </a:rPr>
              <a:t>pode o Espírito ser constrangido a se unir ao corpo de determinada criança </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que, pelo seu nascimento e pela posição que venha a ocupar no mundo, se lhe torne instrumento de castigo.”</a:t>
            </a:r>
          </a:p>
        </p:txBody>
      </p:sp>
    </p:spTree>
    <p:extLst>
      <p:ext uri="{BB962C8B-B14F-4D97-AF65-F5344CB8AC3E}">
        <p14:creationId xmlns:p14="http://schemas.microsoft.com/office/powerpoint/2010/main" val="34007745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326881" y="760030"/>
            <a:ext cx="8490240" cy="3720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ts val="511"/>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O constrangimento também poderá ocorrer em relação aos Espíritos maus que, às vezes, são coagidos pelos Espíritos superiores a se manifestarem em reuniões mediúnicas, conforme se pode comprovar nestes dois trechos da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Revista Espírita</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anos 1859 e 1864, respectivamente:</a:t>
            </a:r>
          </a:p>
          <a:p>
            <a:pPr marL="1306100" marR="0" lvl="0" indent="162723" algn="just" defTabSz="407526" rtl="0" eaLnBrk="1" fontAlgn="base" latinLnBrk="0" hangingPunct="0">
              <a:lnSpc>
                <a:spcPct val="90000"/>
              </a:lnSpc>
              <a:spcBef>
                <a:spcPts val="1282"/>
              </a:spcBef>
              <a:spcAft>
                <a:spcPts val="511"/>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p:txBody>
      </p:sp>
    </p:spTree>
    <p:extLst>
      <p:ext uri="{BB962C8B-B14F-4D97-AF65-F5344CB8AC3E}">
        <p14:creationId xmlns:p14="http://schemas.microsoft.com/office/powerpoint/2010/main" val="29626084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53249" name="Text Box 1"/>
          <p:cNvSpPr txBox="1">
            <a:spLocks noChangeArrowheads="1"/>
          </p:cNvSpPr>
          <p:nvPr/>
        </p:nvSpPr>
        <p:spPr bwMode="auto">
          <a:xfrm>
            <a:off x="326881" y="392041"/>
            <a:ext cx="8490240" cy="6115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ts val="511"/>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Sabeis que </a:t>
            </a:r>
            <a:r>
              <a:rPr kumimoji="0" lang="pt-BR" altLang="pt-BR" sz="2903" b="0" i="0" u="none" strike="noStrike" kern="1200" cap="none" spc="0" normalizeH="0" baseline="0" noProof="0" dirty="0">
                <a:ln>
                  <a:noFill/>
                </a:ln>
                <a:solidFill>
                  <a:srgbClr val="FF00CC"/>
                </a:solidFill>
                <a:effectLst/>
                <a:uLnTx/>
                <a:uFillTx/>
                <a:latin typeface="Verdana" panose="020B0604030504040204" pitchFamily="34" charset="0"/>
                <a:ea typeface="Microsoft YaHei" panose="020B0503020204020204" pitchFamily="34" charset="-122"/>
                <a:cs typeface="Arial"/>
              </a:rPr>
              <a:t>esses Espíritos não vêm ao nosso chamado senão como constrangidos e forçados,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e que, em geral, encontram tão pouco do seu meio entre nós, que sempre têm pressa de irem. […].”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(KARDEC,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RE 1859</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p>
          <a:p>
            <a:pPr marL="0" marR="0" lvl="0" indent="0" algn="just" defTabSz="407526" rtl="0" eaLnBrk="1" fontAlgn="base" latinLnBrk="0" hangingPunct="0">
              <a:lnSpc>
                <a:spcPct val="100000"/>
              </a:lnSpc>
              <a:spcBef>
                <a:spcPct val="0"/>
              </a:spcBef>
              <a:spcAft>
                <a:spcPts val="511"/>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0">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Somente certos culpados vêm com repugnância, e, nesse caso, eles não </a:t>
            </a:r>
            <a:r>
              <a:rPr kumimoji="0" lang="pt-BR" altLang="pt-BR" sz="2903" b="0" i="0" u="none" strike="noStrike" kern="1200" cap="none" spc="0" normalizeH="0" baseline="0" noProof="0" dirty="0">
                <a:ln>
                  <a:noFill/>
                </a:ln>
                <a:solidFill>
                  <a:srgbClr val="FF3333"/>
                </a:solidFill>
                <a:effectLst/>
                <a:uLnTx/>
                <a:uFillTx/>
                <a:latin typeface="Verdana" panose="020B0604030504040204" pitchFamily="34" charset="0"/>
                <a:ea typeface="Microsoft YaHei" panose="020B0503020204020204" pitchFamily="34" charset="-122"/>
                <a:cs typeface="Arial"/>
              </a:rPr>
              <a:t>são ali constrangidos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pelo evocador, mas </a:t>
            </a:r>
            <a:r>
              <a:rPr kumimoji="0" lang="pt-BR" altLang="pt-BR" sz="2903" b="0" i="0" u="none" strike="noStrike" kern="1200" cap="none" spc="0" normalizeH="0" baseline="0" noProof="0" dirty="0">
                <a:ln>
                  <a:noFill/>
                </a:ln>
                <a:solidFill>
                  <a:srgbClr val="FF3333"/>
                </a:solidFill>
                <a:effectLst/>
                <a:uLnTx/>
                <a:uFillTx/>
                <a:latin typeface="Verdana" panose="020B0604030504040204" pitchFamily="34" charset="0"/>
                <a:ea typeface="Microsoft YaHei" panose="020B0503020204020204" pitchFamily="34" charset="-122"/>
                <a:cs typeface="Arial"/>
              </a:rPr>
              <a:t>por Espíritos superiores, tendo em vista seu adiantamento.</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(KARDEC,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RE 1864</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p>
          <a:p>
            <a:pPr marL="0" marR="0" lvl="0" indent="0" algn="just" defTabSz="407526" rtl="0" eaLnBrk="1" fontAlgn="base" latinLnBrk="0" hangingPunct="0">
              <a:lnSpc>
                <a:spcPct val="9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0">
              <a:lnSpc>
                <a:spcPct val="9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p:txBody>
      </p:sp>
    </p:spTree>
    <p:extLst>
      <p:ext uri="{BB962C8B-B14F-4D97-AF65-F5344CB8AC3E}">
        <p14:creationId xmlns:p14="http://schemas.microsoft.com/office/powerpoint/2010/main" val="3817078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293428" y="637368"/>
            <a:ext cx="8490240" cy="5015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ts val="2064"/>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“2. </a:t>
            </a:r>
            <a:r>
              <a:rPr kumimoji="0" lang="pt-BR" altLang="pt-BR" sz="2903" b="0" i="0" u="none" strike="noStrike" kern="1200" cap="none" spc="0" normalizeH="0" baseline="0" noProof="0" dirty="0">
                <a:ln>
                  <a:noFill/>
                </a:ln>
                <a:solidFill>
                  <a:srgbClr val="FF3333"/>
                </a:solidFill>
                <a:effectLst/>
                <a:uLnTx/>
                <a:uFillTx/>
                <a:latin typeface="Verdana" panose="020B0604030504040204" pitchFamily="34" charset="0"/>
                <a:ea typeface="Microsoft YaHei" panose="020B0503020204020204" pitchFamily="34" charset="-122"/>
                <a:cs typeface="Arial"/>
              </a:rPr>
              <a:t>Os Espíritos superiores não podem vencer a má vontade do Espírito encarnado que lhes serve de intérprete e dos que o cercam?</a:t>
            </a:r>
          </a:p>
          <a:p>
            <a:pPr marL="0" marR="0" lvl="0" indent="0" algn="just" defTabSz="407526" rtl="0" eaLnBrk="1" fontAlgn="base" latinLnBrk="0" hangingPunct="0">
              <a:lnSpc>
                <a:spcPct val="100000"/>
              </a:lnSpc>
              <a:spcBef>
                <a:spcPct val="0"/>
              </a:spcBef>
              <a:spcAft>
                <a:spcPts val="128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r>
              <a:rPr kumimoji="0" lang="pt-BR" altLang="pt-BR" sz="2903" b="0" i="0" u="none" strike="noStrike" kern="1200" cap="none" spc="0" normalizeH="0" baseline="0" noProof="0" dirty="0">
                <a:ln>
                  <a:noFill/>
                </a:ln>
                <a:solidFill>
                  <a:srgbClr val="FF00CC"/>
                </a:solidFill>
                <a:effectLst/>
                <a:uLnTx/>
                <a:uFillTx/>
                <a:latin typeface="Verdana" panose="020B0604030504040204" pitchFamily="34" charset="0"/>
                <a:ea typeface="Microsoft YaHei" panose="020B0503020204020204" pitchFamily="34" charset="-122"/>
                <a:cs typeface="Arial"/>
              </a:rPr>
              <a:t>Sim, quando o julgam útil,</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e segundo a intenção da pessoa que os consulta. Já o dissemos: os Espíritos mais elevados podem às vezes comunicar-se, para um auxílio especial, malgrado a imperfeição do médium e do meio, mas, então, estes lhe permanecem completamente alheios.” </a:t>
            </a:r>
          </a:p>
          <a:p>
            <a:pPr marL="0" marR="0" lvl="0" indent="0" algn="just" defTabSz="407526" rtl="0" eaLnBrk="1" fontAlgn="base" latinLnBrk="0" hangingPunct="0">
              <a:lnSpc>
                <a:spcPct val="100000"/>
              </a:lnSpc>
              <a:spcBef>
                <a:spcPct val="0"/>
              </a:spcBef>
              <a:spcAft>
                <a:spcPts val="128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(KARDEC,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O Livro dos Médiuns</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Cap. XXI, “Influência do meio”, item 231)</a:t>
            </a:r>
          </a:p>
        </p:txBody>
      </p:sp>
    </p:spTree>
    <p:extLst>
      <p:ext uri="{BB962C8B-B14F-4D97-AF65-F5344CB8AC3E}">
        <p14:creationId xmlns:p14="http://schemas.microsoft.com/office/powerpoint/2010/main" val="22544712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679690"/>
          <a:ext cx="7857461" cy="5273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273040">
                <a:tc>
                  <a:txBody>
                    <a:bodyPr/>
                    <a:lstStyle/>
                    <a:p>
                      <a:pPr algn="just"/>
                      <a:r>
                        <a:rPr lang="pt-BR" sz="2000" dirty="0"/>
                        <a:t>863.	Os costumes sociais não obrigam muitas vezes o homem a seguir um caminho errado? E não está ele submetido à influência das opiniões na escolha de suas ocupações? Isso a que chamamos respeito humano não é um obstáculo ao exercício do livre arbítrio?</a:t>
                      </a:r>
                    </a:p>
                    <a:p>
                      <a:pPr algn="just"/>
                      <a:endParaRPr lang="pt-BR" sz="2000" dirty="0"/>
                    </a:p>
                    <a:p>
                      <a:pPr algn="just"/>
                      <a:r>
                        <a:rPr lang="pt-BR" sz="2000" dirty="0">
                          <a:solidFill>
                            <a:srgbClr val="FFFF00"/>
                          </a:solidFill>
                        </a:rPr>
                        <a:t>R. São os homens que fazem os costumes sociais e não Deus; se a eles se submetem, é que lhes convém. Isso também é um ato de livre arbítrio, pois se quisessem poderiam rejeitá-los. Então, por que se lamentam? Não são os costumes sociais que eles devem acusar, mas o seu tolo amor-próprio, que os leva a preferir morrer de fome a infringi-los. Ninguém lhes toma conta desse sacrifício à opinião geral, enquanto Deus lhes pedirá conta do sacrifício feito à própria vaidade. Isso não quer dizer que se deva afrontar a opinião sem necessidade, como certas pessoas que têm mais de originalidade do que de verdadeira filosofia.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06228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55297" name="Text Box 1"/>
          <p:cNvSpPr txBox="1">
            <a:spLocks noChangeArrowheads="1"/>
          </p:cNvSpPr>
          <p:nvPr/>
        </p:nvSpPr>
        <p:spPr bwMode="auto">
          <a:xfrm>
            <a:off x="349183" y="860393"/>
            <a:ext cx="8490240" cy="2849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ts val="154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529. a)</a:t>
            </a:r>
            <a:r>
              <a:rPr kumimoji="0" lang="pt-BR" altLang="pt-BR" sz="2903" b="0" i="0" u="none" strike="noStrike" kern="1200" cap="none" spc="0" normalizeH="0" baseline="0" noProof="0" dirty="0">
                <a:ln>
                  <a:noFill/>
                </a:ln>
                <a:solidFill>
                  <a:srgbClr val="FF3333"/>
                </a:solidFill>
                <a:effectLst/>
                <a:uLnTx/>
                <a:uFillTx/>
                <a:latin typeface="Verdana" panose="020B0604030504040204" pitchFamily="34" charset="0"/>
                <a:ea typeface="Microsoft YaHei" panose="020B0503020204020204" pitchFamily="34" charset="-122"/>
                <a:cs typeface="Arial"/>
              </a:rPr>
              <a:t> – Podem os Espíritos que dirigem os acontecimentos terrenos ter obstada sua ação por Espíritos que queiram o contrário?</a:t>
            </a:r>
          </a:p>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r>
              <a:rPr kumimoji="0" lang="pt-BR" altLang="pt-BR" sz="2903" b="0" i="0" u="none" strike="noStrike" kern="1200" cap="none" spc="0" normalizeH="0" baseline="0" noProof="0" dirty="0">
                <a:ln>
                  <a:noFill/>
                </a:ln>
                <a:solidFill>
                  <a:srgbClr val="FF00CC"/>
                </a:solidFill>
                <a:effectLst/>
                <a:uLnTx/>
                <a:uFillTx/>
                <a:latin typeface="Verdana" panose="020B0604030504040204" pitchFamily="34" charset="0"/>
                <a:ea typeface="Microsoft YaHei" panose="020B0503020204020204" pitchFamily="34" charset="-122"/>
                <a:cs typeface="Arial"/>
              </a:rPr>
              <a:t>O que Deus quer se executa.</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Se houver demora na execução, ou lhe surjam obstáculos, é porque ele assim o quis.”</a:t>
            </a:r>
          </a:p>
        </p:txBody>
      </p:sp>
    </p:spTree>
    <p:extLst>
      <p:ext uri="{BB962C8B-B14F-4D97-AF65-F5344CB8AC3E}">
        <p14:creationId xmlns:p14="http://schemas.microsoft.com/office/powerpoint/2010/main" val="2118536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56321" name="Text Box 1"/>
          <p:cNvSpPr txBox="1">
            <a:spLocks noChangeArrowheads="1"/>
          </p:cNvSpPr>
          <p:nvPr/>
        </p:nvSpPr>
        <p:spPr bwMode="auto">
          <a:xfrm>
            <a:off x="326881" y="392040"/>
            <a:ext cx="8490240" cy="3150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Em </a:t>
            </a:r>
            <a:r>
              <a:rPr kumimoji="0" lang="pt-BR" altLang="pt-BR" sz="2903" b="0" i="1"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Arial"/>
              </a:rPr>
              <a:t>Nosso Lar</a:t>
            </a:r>
            <a:r>
              <a:rPr kumimoji="0" lang="pt-BR" altLang="pt-BR" sz="2903"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Arial"/>
              </a:rPr>
              <a:t>,</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encontramos a mãe de André Luiz dizendo-lhe:</a:t>
            </a:r>
          </a:p>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9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Relativamente à liberdade irrestrita, a alma pode invocar esse direito somente quando compreenda o dever e o pratique.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(XAVIER, 1995)</a:t>
            </a:r>
          </a:p>
        </p:txBody>
      </p:sp>
    </p:spTree>
    <p:extLst>
      <p:ext uri="{BB962C8B-B14F-4D97-AF65-F5344CB8AC3E}">
        <p14:creationId xmlns:p14="http://schemas.microsoft.com/office/powerpoint/2010/main" val="3864240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57345" name="Text Box 1"/>
          <p:cNvSpPr txBox="1">
            <a:spLocks noChangeArrowheads="1"/>
          </p:cNvSpPr>
          <p:nvPr/>
        </p:nvSpPr>
        <p:spPr bwMode="auto">
          <a:xfrm>
            <a:off x="271125" y="626216"/>
            <a:ext cx="8490240" cy="360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ts val="154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rPr>
              <a:t>“[…</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existem, ainda, nos setores da luta humana, </a:t>
            </a:r>
            <a:r>
              <a:rPr kumimoji="0" lang="pt-BR" altLang="pt-BR" sz="2903" b="0" i="0" u="none" strike="noStrike" kern="1200" cap="none" spc="0" normalizeH="0" baseline="0" noProof="0" dirty="0">
                <a:ln>
                  <a:noFill/>
                </a:ln>
                <a:solidFill>
                  <a:srgbClr val="FF3333"/>
                </a:solidFill>
                <a:effectLst/>
                <a:uLnTx/>
                <a:uFillTx/>
                <a:latin typeface="Verdana" panose="020B0604030504040204" pitchFamily="34" charset="0"/>
                <a:ea typeface="Microsoft YaHei" panose="020B0503020204020204" pitchFamily="34" charset="-122"/>
                <a:cs typeface="Arial"/>
              </a:rPr>
              <a:t>milhões de renascimentos de almas criminosas que tornam ao mergulho da carne premidas pela compulsória do Plano Superior,</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de modo a expiarem delitos graves.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(XAVIER,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Libertação</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p>
          <a:p>
            <a:pPr marL="0" marR="0" lvl="0" indent="0" algn="just" defTabSz="407526" rtl="0" eaLnBrk="1" fontAlgn="base" latinLnBrk="0" hangingPunct="0">
              <a:lnSpc>
                <a:spcPct val="86000"/>
              </a:lnSpc>
              <a:spcBef>
                <a:spcPct val="0"/>
              </a:spcBef>
              <a:spcAft>
                <a:spcPts val="154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0">
              <a:lnSpc>
                <a:spcPct val="86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endParaRPr>
          </a:p>
        </p:txBody>
      </p:sp>
    </p:spTree>
    <p:extLst>
      <p:ext uri="{BB962C8B-B14F-4D97-AF65-F5344CB8AC3E}">
        <p14:creationId xmlns:p14="http://schemas.microsoft.com/office/powerpoint/2010/main" val="22967684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304579" y="793485"/>
            <a:ext cx="8490240" cy="4311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ts val="154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r>
              <a:rPr kumimoji="0" lang="pt-BR" altLang="pt-BR" sz="2903" b="0" i="0" u="none" strike="noStrike" kern="1200" cap="none" spc="0" normalizeH="0" baseline="0" noProof="0" dirty="0">
                <a:ln>
                  <a:noFill/>
                </a:ln>
                <a:solidFill>
                  <a:srgbClr val="FF00CC"/>
                </a:solidFill>
                <a:effectLst/>
                <a:uLnTx/>
                <a:uFillTx/>
                <a:latin typeface="Verdana" panose="020B0604030504040204" pitchFamily="34" charset="0"/>
                <a:ea typeface="Microsoft YaHei" panose="020B0503020204020204" pitchFamily="34" charset="-122"/>
                <a:cs typeface="Arial"/>
              </a:rPr>
              <a:t>Almas grosseiras e endividadas não podem ser atendidas em suas preferências acerca do próprio futuro,</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em virtude da ignorância deliberada em que se comprazem, indefinidamente, e, de acordo com aqueles que as tutelam da região superior, </a:t>
            </a:r>
            <a:r>
              <a:rPr kumimoji="0" lang="pt-BR" altLang="pt-BR" sz="2903" b="0" i="0" u="none" strike="noStrike" kern="1200" cap="none" spc="0" normalizeH="0" baseline="0" noProof="0" dirty="0">
                <a:ln>
                  <a:noFill/>
                </a:ln>
                <a:solidFill>
                  <a:srgbClr val="FF00CC"/>
                </a:solidFill>
                <a:effectLst/>
                <a:uLnTx/>
                <a:uFillTx/>
                <a:latin typeface="Verdana" panose="020B0604030504040204" pitchFamily="34" charset="0"/>
                <a:ea typeface="Microsoft YaHei" panose="020B0503020204020204" pitchFamily="34" charset="-122"/>
                <a:cs typeface="Arial"/>
              </a:rPr>
              <a:t>são compelidas a aceitar os roteiros estabelecidos pelas autoridades competentes, para os seus casos individuais.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(XAVIER,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Obreiros da vida eterna</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p>
        </p:txBody>
      </p:sp>
    </p:spTree>
    <p:extLst>
      <p:ext uri="{BB962C8B-B14F-4D97-AF65-F5344CB8AC3E}">
        <p14:creationId xmlns:p14="http://schemas.microsoft.com/office/powerpoint/2010/main" val="30665105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59393" name="Text Box 1"/>
          <p:cNvSpPr txBox="1">
            <a:spLocks noChangeArrowheads="1"/>
          </p:cNvSpPr>
          <p:nvPr/>
        </p:nvSpPr>
        <p:spPr bwMode="auto">
          <a:xfrm>
            <a:off x="456481" y="125641"/>
            <a:ext cx="8218080" cy="6073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Arial"/>
            </a:endParaRPr>
          </a:p>
        </p:txBody>
      </p:sp>
      <p:sp>
        <p:nvSpPr>
          <p:cNvPr id="59394" name="Text Box 2"/>
          <p:cNvSpPr txBox="1">
            <a:spLocks noChangeArrowheads="1"/>
          </p:cNvSpPr>
          <p:nvPr/>
        </p:nvSpPr>
        <p:spPr bwMode="auto">
          <a:xfrm>
            <a:off x="456481" y="125641"/>
            <a:ext cx="8183520" cy="504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3628" b="1" i="0" u="none" strike="noStrike" kern="1200" cap="none" spc="0" normalizeH="0" baseline="0" noProof="0" dirty="0">
                <a:ln>
                  <a:noFill/>
                </a:ln>
                <a:solidFill>
                  <a:srgbClr val="0000FF"/>
                </a:solidFill>
                <a:effectLst/>
                <a:uLnTx/>
                <a:uFillTx/>
                <a:latin typeface="Segoe Print" panose="02000600000000000000" pitchFamily="2" charset="0"/>
                <a:ea typeface="Microsoft YaHei" panose="020B0503020204020204" pitchFamily="34" charset="-122"/>
                <a:cs typeface="Arial"/>
              </a:rPr>
              <a:t>Livre-arbítrio</a:t>
            </a:r>
          </a:p>
          <a:p>
            <a:pPr marL="0" marR="0" lvl="0" indent="0" algn="ctr" defTabSz="407526" rtl="0" eaLnBrk="1" fontAlgn="base" latinLnBrk="0" hangingPunct="0">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3628" b="1" i="0" u="none" strike="noStrike" kern="1200" cap="none" spc="0" normalizeH="0" baseline="0" noProof="0" dirty="0">
                <a:ln>
                  <a:noFill/>
                </a:ln>
                <a:solidFill>
                  <a:srgbClr val="0000FF"/>
                </a:solidFill>
                <a:effectLst/>
                <a:uLnTx/>
                <a:uFillTx/>
                <a:latin typeface="Segoe Print" panose="02000600000000000000" pitchFamily="2" charset="0"/>
                <a:ea typeface="Microsoft YaHei" panose="020B0503020204020204" pitchFamily="34" charset="-122"/>
                <a:cs typeface="Arial"/>
              </a:rPr>
              <a:t>(perguntas 843 a 850)</a:t>
            </a:r>
          </a:p>
        </p:txBody>
      </p:sp>
    </p:spTree>
    <p:extLst>
      <p:ext uri="{BB962C8B-B14F-4D97-AF65-F5344CB8AC3E}">
        <p14:creationId xmlns:p14="http://schemas.microsoft.com/office/powerpoint/2010/main" val="32039015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60417" name="Text Box 1"/>
          <p:cNvSpPr txBox="1">
            <a:spLocks noChangeArrowheads="1"/>
          </p:cNvSpPr>
          <p:nvPr/>
        </p:nvSpPr>
        <p:spPr bwMode="auto">
          <a:xfrm>
            <a:off x="326881" y="392041"/>
            <a:ext cx="8490240" cy="4704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ts val="544"/>
              </a:spcBef>
              <a:spcAft>
                <a:spcPts val="522"/>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PT" altLang="pt-BR" sz="2903" b="0" i="0" u="none" strike="noStrike" kern="1200" cap="none" spc="0" normalizeH="0" baseline="0" noProof="0">
                <a:ln>
                  <a:noFill/>
                </a:ln>
                <a:solidFill>
                  <a:srgbClr val="000000"/>
                </a:solidFill>
                <a:effectLst/>
                <a:uLnTx/>
                <a:uFillTx/>
                <a:latin typeface="Verdana" panose="020B0604030504040204" pitchFamily="34" charset="0"/>
                <a:ea typeface="Microsoft YaHei" panose="020B0503020204020204" pitchFamily="34" charset="-122"/>
                <a:cs typeface="Arial"/>
              </a:rPr>
              <a:t>843. </a:t>
            </a:r>
            <a:r>
              <a:rPr kumimoji="0" lang="pt-PT" altLang="pt-BR" sz="2903" b="0" i="0" u="none" strike="noStrike" kern="1200" cap="none" spc="0" normalizeH="0" baseline="0" noProof="0">
                <a:ln>
                  <a:noFill/>
                </a:ln>
                <a:solidFill>
                  <a:srgbClr val="FF0000"/>
                </a:solidFill>
                <a:effectLst/>
                <a:uLnTx/>
                <a:uFillTx/>
                <a:latin typeface="Verdana" panose="020B0604030504040204" pitchFamily="34" charset="0"/>
                <a:ea typeface="Microsoft YaHei" panose="020B0503020204020204" pitchFamily="34" charset="-122"/>
                <a:cs typeface="Arial"/>
              </a:rPr>
              <a:t>Tem o</a:t>
            </a:r>
            <a:r>
              <a:rPr kumimoji="0" lang="pt-PT" altLang="pt-BR" sz="2903" b="0" i="1" u="none" strike="noStrike" kern="1200" cap="none" spc="0" normalizeH="0" baseline="0" noProof="0">
                <a:ln>
                  <a:noFill/>
                </a:ln>
                <a:solidFill>
                  <a:srgbClr val="FF0000"/>
                </a:solidFill>
                <a:effectLst/>
                <a:uLnTx/>
                <a:uFillTx/>
                <a:latin typeface="Verdana" panose="020B0604030504040204" pitchFamily="34" charset="0"/>
                <a:ea typeface="Microsoft YaHei" panose="020B0503020204020204" pitchFamily="34" charset="-122"/>
                <a:cs typeface="Arial"/>
              </a:rPr>
              <a:t> homem o livre-arbítrio de seus atos?</a:t>
            </a:r>
          </a:p>
          <a:p>
            <a:pPr marL="0" marR="0" lvl="0" indent="0" algn="just" defTabSz="407526" rtl="0" eaLnBrk="1" fontAlgn="base" latinLnBrk="0" hangingPunct="1">
              <a:lnSpc>
                <a:spcPct val="100000"/>
              </a:lnSpc>
              <a:spcBef>
                <a:spcPts val="544"/>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PT" altLang="pt-BR" sz="2903" b="0" i="0" u="none" strike="noStrike" kern="1200" cap="none" spc="0" normalizeH="0" baseline="0" noProof="0">
                <a:ln>
                  <a:noFill/>
                </a:ln>
                <a:solidFill>
                  <a:srgbClr val="000000"/>
                </a:solidFill>
                <a:effectLst/>
                <a:uLnTx/>
                <a:uFillTx/>
                <a:latin typeface="Verdana" panose="020B0604030504040204" pitchFamily="34" charset="0"/>
                <a:ea typeface="Microsoft YaHei" panose="020B0503020204020204" pitchFamily="34" charset="-122"/>
                <a:cs typeface="Arial"/>
              </a:rPr>
              <a:t>	“Pois que tem a liberdade de pensar, tem igualmente a de obrar. </a:t>
            </a:r>
            <a:r>
              <a:rPr kumimoji="0" lang="pt-PT" altLang="pt-BR" sz="2903" b="0" i="0" u="none" strike="noStrike" kern="1200" cap="none" spc="0" normalizeH="0" baseline="0" noProof="0">
                <a:ln>
                  <a:noFill/>
                </a:ln>
                <a:solidFill>
                  <a:srgbClr val="FF00FF"/>
                </a:solidFill>
                <a:effectLst/>
                <a:uLnTx/>
                <a:uFillTx/>
                <a:latin typeface="Verdana" panose="020B0604030504040204" pitchFamily="34" charset="0"/>
                <a:ea typeface="Microsoft YaHei" panose="020B0503020204020204" pitchFamily="34" charset="-122"/>
                <a:cs typeface="Arial"/>
              </a:rPr>
              <a:t>Sem o livre-arbítrio, o homem seria máquina.</a:t>
            </a:r>
            <a:r>
              <a:rPr kumimoji="0" lang="pt-PT" altLang="pt-BR" sz="2903" b="0" i="0" u="none" strike="noStrike" kern="1200" cap="none" spc="0" normalizeH="0" baseline="0" noProof="0">
                <a:ln>
                  <a:noFill/>
                </a:ln>
                <a:solidFill>
                  <a:srgbClr val="000000"/>
                </a:solidFill>
                <a:effectLst/>
                <a:uLnTx/>
                <a:uFillTx/>
                <a:latin typeface="Verdana" panose="020B0604030504040204" pitchFamily="34" charset="0"/>
                <a:ea typeface="Microsoft YaHei" panose="020B0503020204020204" pitchFamily="34" charset="-122"/>
                <a:cs typeface="Arial"/>
              </a:rPr>
              <a:t>”</a:t>
            </a:r>
          </a:p>
          <a:p>
            <a:pPr marL="0" marR="0" lvl="0" indent="0" algn="just" defTabSz="407526" rtl="0" eaLnBrk="1" fontAlgn="base" latinLnBrk="0" hangingPunct="1">
              <a:lnSpc>
                <a:spcPct val="100000"/>
              </a:lnSpc>
              <a:spcBef>
                <a:spcPts val="544"/>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PT" altLang="pt-BR" sz="2903" b="0" i="0" u="none" strike="noStrike" kern="1200" cap="none" spc="0" normalizeH="0" baseline="0" noProof="0">
              <a:ln>
                <a:noFill/>
              </a:ln>
              <a:solidFill>
                <a:srgbClr val="811717"/>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1">
              <a:lnSpc>
                <a:spcPct val="100000"/>
              </a:lnSpc>
              <a:spcBef>
                <a:spcPts val="544"/>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PT" altLang="pt-BR" sz="2903" b="0" i="0" u="none" strike="noStrike" kern="1200" cap="none" spc="0" normalizeH="0" baseline="0" noProof="0">
              <a:ln>
                <a:noFill/>
              </a:ln>
              <a:solidFill>
                <a:srgbClr val="811717"/>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1">
              <a:lnSpc>
                <a:spcPct val="100000"/>
              </a:lnSpc>
              <a:spcBef>
                <a:spcPts val="544"/>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PT" altLang="pt-BR" sz="2903" b="0" i="0" u="none" strike="noStrike" kern="1200" cap="none" spc="0" normalizeH="0" baseline="0" noProof="0">
              <a:ln>
                <a:noFill/>
              </a:ln>
              <a:solidFill>
                <a:srgbClr val="811717"/>
              </a:solidFill>
              <a:effectLst/>
              <a:uLnTx/>
              <a:uFillTx/>
              <a:latin typeface="Verdana" panose="020B0604030504040204" pitchFamily="34" charset="0"/>
              <a:ea typeface="Microsoft YaHei" panose="020B0503020204020204" pitchFamily="34" charset="-122"/>
              <a:cs typeface="Arial"/>
            </a:endParaRPr>
          </a:p>
          <a:p>
            <a:pPr marL="0" marR="0" lvl="0" indent="0" algn="just" defTabSz="407526" rtl="0" eaLnBrk="1" fontAlgn="base" latinLnBrk="0" hangingPunct="1">
              <a:lnSpc>
                <a:spcPct val="100000"/>
              </a:lnSpc>
              <a:spcBef>
                <a:spcPts val="544"/>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PT" altLang="pt-BR" sz="2903" b="0" i="0" u="none" strike="noStrike" kern="1200" cap="none" spc="0" normalizeH="0" baseline="0" noProof="0">
              <a:ln>
                <a:noFill/>
              </a:ln>
              <a:solidFill>
                <a:srgbClr val="811717"/>
              </a:solidFill>
              <a:effectLst/>
              <a:uLnTx/>
              <a:uFillTx/>
              <a:latin typeface="Verdana" panose="020B0604030504040204" pitchFamily="34" charset="0"/>
              <a:ea typeface="Microsoft YaHei" panose="020B0503020204020204" pitchFamily="34" charset="-122"/>
              <a:cs typeface="Arial"/>
            </a:endParaRPr>
          </a:p>
        </p:txBody>
      </p:sp>
    </p:spTree>
    <p:extLst>
      <p:ext uri="{BB962C8B-B14F-4D97-AF65-F5344CB8AC3E}">
        <p14:creationId xmlns:p14="http://schemas.microsoft.com/office/powerpoint/2010/main" val="31877477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61441" name="Text Box 1"/>
          <p:cNvSpPr txBox="1">
            <a:spLocks noChangeArrowheads="1"/>
          </p:cNvSpPr>
          <p:nvPr/>
        </p:nvSpPr>
        <p:spPr bwMode="auto">
          <a:xfrm>
            <a:off x="326881" y="392041"/>
            <a:ext cx="8490240" cy="45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ts val="544"/>
              </a:spcBef>
              <a:spcAft>
                <a:spcPts val="1293"/>
              </a:spcAft>
              <a:buClrTx/>
              <a:buSzPct val="7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PT"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844. </a:t>
            </a:r>
            <a:r>
              <a:rPr kumimoji="0" lang="pt-PT" altLang="pt-BR" sz="2903" b="0" i="1"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Do livre-arbítrio goza o homem desde o seu nascimento?</a:t>
            </a:r>
          </a:p>
          <a:p>
            <a:pPr marL="0" marR="0" lvl="0" indent="0" algn="just" defTabSz="407526" rtl="0" eaLnBrk="1" fontAlgn="base" latinLnBrk="0" hangingPunct="1">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PT"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rPr>
              <a:t>	“</a:t>
            </a:r>
            <a:r>
              <a:rPr kumimoji="0" lang="pt-PT" altLang="pt-BR" sz="2903"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a:rPr>
              <a:t>Há liberdade de agir, desde que haja liberdade de fazê-lo.</a:t>
            </a:r>
            <a:r>
              <a:rPr kumimoji="0" lang="pt-PT"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Nas primeiras fases da vida, quase nula é a liberdade, que se desenvolve e muda de objeto com o desenvolvimento das faculdades. Estando os pensamentos em concordância com o que a sua idade reclama, a criança aplica o seu livre-arbítrio àquilo que lhe é necessário.”</a:t>
            </a:r>
          </a:p>
        </p:txBody>
      </p:sp>
    </p:spTree>
    <p:extLst>
      <p:ext uri="{BB962C8B-B14F-4D97-AF65-F5344CB8AC3E}">
        <p14:creationId xmlns:p14="http://schemas.microsoft.com/office/powerpoint/2010/main" val="17089674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62465" name="Text Box 1"/>
          <p:cNvSpPr txBox="1">
            <a:spLocks noChangeArrowheads="1"/>
          </p:cNvSpPr>
          <p:nvPr/>
        </p:nvSpPr>
        <p:spPr bwMode="auto">
          <a:xfrm>
            <a:off x="326881" y="392041"/>
            <a:ext cx="8490240" cy="5473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ct val="0"/>
              </a:spcBef>
              <a:spcAft>
                <a:spcPts val="771"/>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845. </a:t>
            </a:r>
            <a:r>
              <a:rPr kumimoji="0" lang="pt-BR" altLang="pt-BR" sz="2903" b="0" i="1"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Não constituem obstáculos ao exercício do livre-arbítrio as predisposições instintivas que o homem traz consigo ao nascer?</a:t>
            </a:r>
          </a:p>
          <a:p>
            <a:pPr marL="0" marR="0" lvl="0" indent="0" algn="just" defTabSz="407526" rtl="0" eaLnBrk="1" fontAlgn="base" latinLnBrk="0" hangingPunct="1">
              <a:lnSpc>
                <a:spcPct val="100000"/>
              </a:lnSpc>
              <a:spcBef>
                <a:spcPts val="544"/>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rPr>
              <a:t>	“</a:t>
            </a:r>
            <a:r>
              <a:rPr kumimoji="0" lang="pt-BR" altLang="pt-BR" sz="2903"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a:rPr>
              <a:t>As predisposições instintivas são as do Espírito antes de encarnar.</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Conforme seja este mais ou menos adiantado, elas podem arrastá-lo à prática de atos repreensíveis, no que será secundado pelos Espíritos que simpatizam com essas disposições.</a:t>
            </a:r>
            <a:r>
              <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rPr>
              <a:t> </a:t>
            </a:r>
            <a:r>
              <a:rPr kumimoji="0" lang="pt-BR" altLang="pt-BR" sz="2903"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Arial"/>
              </a:rPr>
              <a:t>Não há, porém, arrastamento irresistível, uma vez que se tenha vontade de resistir.</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Lembrai-vos de que querer é poder.”</a:t>
            </a:r>
          </a:p>
        </p:txBody>
      </p:sp>
    </p:spTree>
    <p:extLst>
      <p:ext uri="{BB962C8B-B14F-4D97-AF65-F5344CB8AC3E}">
        <p14:creationId xmlns:p14="http://schemas.microsoft.com/office/powerpoint/2010/main" val="36307713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63489" name="Text Box 1"/>
          <p:cNvSpPr txBox="1">
            <a:spLocks noChangeArrowheads="1"/>
          </p:cNvSpPr>
          <p:nvPr/>
        </p:nvSpPr>
        <p:spPr bwMode="auto">
          <a:xfrm>
            <a:off x="326881" y="392041"/>
            <a:ext cx="8490240" cy="599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846. </a:t>
            </a:r>
            <a:r>
              <a:rPr kumimoji="0" lang="pt-BR" altLang="pt-BR" sz="2903" b="0" i="1"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Sobre os atos da vida nenhuma influência exerce o organismo? E, se essa influência existe, não será exercida com prejuízo do livre-arbítrio?</a:t>
            </a:r>
          </a:p>
          <a:p>
            <a:pPr marL="0" marR="0" lvl="0" indent="0" algn="just" defTabSz="407526" rtl="0" eaLnBrk="1" fontAlgn="base" latinLnBrk="0" hangingPunct="1">
              <a:lnSpc>
                <a:spcPct val="100000"/>
              </a:lnSpc>
              <a:spcBef>
                <a:spcPts val="499"/>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rPr>
              <a:t>	“</a:t>
            </a:r>
            <a:r>
              <a:rPr kumimoji="0" lang="pt-BR" altLang="pt-BR" sz="2903"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a:rPr>
              <a:t>É inegável que sobre o Espírito exerce influência a matéria, que pode embaraçar-lhe as manifestações.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Daí vem que, nos mundos onde os corpos são menos materiais do que na Terra, as faculdades se desdobram mais livremente.</a:t>
            </a:r>
            <a:r>
              <a:rPr kumimoji="0" lang="pt-BR" altLang="pt-BR" sz="2903"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rPr>
              <a:t> </a:t>
            </a:r>
            <a:r>
              <a:rPr kumimoji="0" lang="pt-BR" altLang="pt-BR" sz="2903"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Arial"/>
              </a:rPr>
              <a:t>Porém, o instrumento não dá a faculdade.</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Além disso, cumpre se distingam as faculdades morais das intelectuais. </a:t>
            </a:r>
          </a:p>
          <a:p>
            <a:pPr marL="0" marR="0" lvl="0" indent="0" algn="r" defTabSz="407526" rtl="0" eaLnBrk="1" fontAlgn="base" latinLnBrk="0" hangingPunct="1">
              <a:lnSpc>
                <a:spcPct val="90000"/>
              </a:lnSpc>
              <a:spcBef>
                <a:spcPts val="499"/>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==&gt;</a:t>
            </a:r>
          </a:p>
        </p:txBody>
      </p:sp>
    </p:spTree>
    <p:extLst>
      <p:ext uri="{BB962C8B-B14F-4D97-AF65-F5344CB8AC3E}">
        <p14:creationId xmlns:p14="http://schemas.microsoft.com/office/powerpoint/2010/main" val="7409956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456481" y="448201"/>
            <a:ext cx="8229600" cy="624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Arial"/>
            </a:endParaRPr>
          </a:p>
        </p:txBody>
      </p:sp>
      <p:sp>
        <p:nvSpPr>
          <p:cNvPr id="64514" name="Text Box 2"/>
          <p:cNvSpPr txBox="1">
            <a:spLocks noChangeArrowheads="1"/>
          </p:cNvSpPr>
          <p:nvPr/>
        </p:nvSpPr>
        <p:spPr bwMode="auto">
          <a:xfrm>
            <a:off x="326881" y="392041"/>
            <a:ext cx="8490240" cy="4422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a:rPr>
              <a:t>Tendo um homem o instinto do assassínio, seu próprio Espírito é, indubitavelmente, quem possui esse instinto</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e quem lho dá; não os seus órgãos que lho dão. Semelhante ao bruto, e ainda pior do que este, se torna aquele que nulifica o seu pensamento, para só se ocupar com a matéria, pois que não cuida mais de se premunir contra o mal. Nisto é que incorre em falta, porquanto assim procede por vontade sua.”</a:t>
            </a:r>
          </a:p>
        </p:txBody>
      </p:sp>
    </p:spTree>
    <p:extLst>
      <p:ext uri="{BB962C8B-B14F-4D97-AF65-F5344CB8AC3E}">
        <p14:creationId xmlns:p14="http://schemas.microsoft.com/office/powerpoint/2010/main" val="26456754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7434" y="1906324"/>
          <a:ext cx="7857461" cy="292215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922153">
                <a:tc>
                  <a:txBody>
                    <a:bodyPr/>
                    <a:lstStyle/>
                    <a:p>
                      <a:pPr algn="just"/>
                      <a:r>
                        <a:rPr lang="pt-BR" sz="3600" dirty="0"/>
                        <a:t>Tanto é desarrazoado exibir-se como um animal curioso, quanto é sensato descer voluntariamente e sem reclamações, se não se pode permanecer no alto da escala.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66813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65537" name="Text Box 1"/>
          <p:cNvSpPr txBox="1">
            <a:spLocks noChangeArrowheads="1"/>
          </p:cNvSpPr>
          <p:nvPr/>
        </p:nvSpPr>
        <p:spPr bwMode="auto">
          <a:xfrm>
            <a:off x="326881" y="392041"/>
            <a:ext cx="8490240" cy="6288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95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40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847. </a:t>
            </a:r>
            <a:r>
              <a:rPr kumimoji="0" lang="pt-BR" altLang="pt-BR" sz="2400"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A</a:t>
            </a:r>
            <a:r>
              <a:rPr kumimoji="0" lang="pt-BR" altLang="pt-BR" sz="2400" b="0" i="1"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 aberração das faculdades tira ao homem o livre-arbítrio?</a:t>
            </a:r>
          </a:p>
          <a:p>
            <a:pPr marL="0" marR="0" lvl="0" indent="0" algn="just" defTabSz="407526" rtl="0" eaLnBrk="1" fontAlgn="base" latinLnBrk="0" hangingPunct="1">
              <a:lnSpc>
                <a:spcPct val="95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400"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rPr>
              <a:t>“</a:t>
            </a:r>
            <a:r>
              <a:rPr kumimoji="0" lang="pt-BR" altLang="pt-BR" sz="2400"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a:rPr>
              <a:t>Já não é senhor de seu pensamento aquele cuja inteligência se ache turbada por uma causa qualquer e, desde então, já não tem liberdade</a:t>
            </a:r>
            <a:r>
              <a:rPr kumimoji="0" lang="pt-BR" altLang="pt-BR" sz="2400"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rPr>
              <a:t>. </a:t>
            </a:r>
            <a:r>
              <a:rPr kumimoji="0" lang="pt-BR" altLang="pt-BR" sz="2400" b="0" i="0" u="none" strike="noStrike" kern="1200" cap="none" spc="0" normalizeH="0" baseline="0" noProof="0" dirty="0">
                <a:ln>
                  <a:noFill/>
                </a:ln>
                <a:solidFill>
                  <a:srgbClr val="FF0066"/>
                </a:solidFill>
                <a:effectLst/>
                <a:uLnTx/>
                <a:uFillTx/>
                <a:latin typeface="Verdana" panose="020B0604030504040204" pitchFamily="34" charset="0"/>
                <a:ea typeface="Microsoft YaHei" panose="020B0503020204020204" pitchFamily="34" charset="-122"/>
                <a:cs typeface="Arial"/>
              </a:rPr>
              <a:t>Essa aberração constitui muitas vezes uma punição para o Espírito que, porventura, tenha sido, noutra existência, fútil e orgulhoso, ou tenha feito mau uso de suas faculdades.</a:t>
            </a:r>
            <a:r>
              <a:rPr kumimoji="0" lang="pt-BR" altLang="pt-BR" sz="2400" b="0" i="0" u="none" strike="noStrike" kern="1200" cap="none" spc="0" normalizeH="0" baseline="0" noProof="0" dirty="0">
                <a:ln>
                  <a:noFill/>
                </a:ln>
                <a:solidFill>
                  <a:srgbClr val="811717"/>
                </a:solidFill>
                <a:effectLst/>
                <a:uLnTx/>
                <a:uFillTx/>
                <a:latin typeface="Verdana" panose="020B0604030504040204" pitchFamily="34" charset="0"/>
                <a:ea typeface="Microsoft YaHei" panose="020B0503020204020204" pitchFamily="34" charset="-122"/>
                <a:cs typeface="Arial"/>
              </a:rPr>
              <a:t> </a:t>
            </a:r>
            <a:r>
              <a:rPr kumimoji="0" lang="pt-BR" altLang="pt-BR" sz="2400"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Arial"/>
              </a:rPr>
              <a:t>Pode esse Espírito, em tal caso, renascer no corpo de um idiota, como o déspota no de um escravo e o mau rico no de um mendigo.</a:t>
            </a:r>
            <a:r>
              <a:rPr kumimoji="0" lang="pt-BR" altLang="pt-BR" sz="240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O Espírito, porém, sofre por efeito desse constrangimento, de que tem perfeita consciência. Está aí que a ação da matéria.”</a:t>
            </a:r>
          </a:p>
        </p:txBody>
      </p:sp>
    </p:spTree>
    <p:extLst>
      <p:ext uri="{BB962C8B-B14F-4D97-AF65-F5344CB8AC3E}">
        <p14:creationId xmlns:p14="http://schemas.microsoft.com/office/powerpoint/2010/main" val="41117406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66561" name="Text Box 1"/>
          <p:cNvSpPr txBox="1">
            <a:spLocks noChangeArrowheads="1"/>
          </p:cNvSpPr>
          <p:nvPr/>
        </p:nvSpPr>
        <p:spPr bwMode="auto">
          <a:xfrm>
            <a:off x="326881" y="392041"/>
            <a:ext cx="8490240" cy="3258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848.</a:t>
            </a:r>
            <a:r>
              <a:rPr kumimoji="0" lang="pt-BR" altLang="pt-BR" sz="2903" b="0" i="1" u="none" strike="noStrike" kern="1200" cap="none" spc="0" normalizeH="0" baseline="0" noProof="0" dirty="0">
                <a:ln>
                  <a:noFill/>
                </a:ln>
                <a:solidFill>
                  <a:srgbClr val="FF3333"/>
                </a:solidFill>
                <a:effectLst/>
                <a:uLnTx/>
                <a:uFillTx/>
                <a:latin typeface="Verdana" panose="020B0604030504040204" pitchFamily="34" charset="0"/>
                <a:ea typeface="Microsoft YaHei" panose="020B0503020204020204" pitchFamily="34" charset="-122"/>
                <a:cs typeface="Arial"/>
              </a:rPr>
              <a:t> Servirá de escusa aos atos reprováveis o ser devida à embriaguez a aberração das faculdades intelectuais?</a:t>
            </a:r>
          </a:p>
          <a:p>
            <a:pPr marL="0" marR="0" lvl="0" indent="0" algn="just" defTabSz="407526" rtl="0" eaLnBrk="1" fontAlgn="base" latinLnBrk="0" hangingPunct="0">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“Não, porque foi voluntariamente que o ébrio se privou de sua razão, para satisfazer a paixões brutais. Em vez de uma falta, comete duas.”</a:t>
            </a:r>
          </a:p>
        </p:txBody>
      </p:sp>
    </p:spTree>
    <p:extLst>
      <p:ext uri="{BB962C8B-B14F-4D97-AF65-F5344CB8AC3E}">
        <p14:creationId xmlns:p14="http://schemas.microsoft.com/office/powerpoint/2010/main" val="5341490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67585" name="Text Box 1"/>
          <p:cNvSpPr txBox="1">
            <a:spLocks noChangeArrowheads="1"/>
          </p:cNvSpPr>
          <p:nvPr/>
        </p:nvSpPr>
        <p:spPr bwMode="auto">
          <a:xfrm>
            <a:off x="326881" y="392041"/>
            <a:ext cx="8490240" cy="5027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849.</a:t>
            </a:r>
            <a:r>
              <a:rPr kumimoji="0" lang="pt-BR" altLang="pt-BR" sz="2903" b="0" i="0" u="none" strike="noStrike" kern="1200" cap="none" spc="0" normalizeH="0" baseline="0" noProof="0" dirty="0">
                <a:ln>
                  <a:noFill/>
                </a:ln>
                <a:solidFill>
                  <a:srgbClr val="FF3333"/>
                </a:solidFill>
                <a:effectLst/>
                <a:uLnTx/>
                <a:uFillTx/>
                <a:latin typeface="Verdana" panose="020B0604030504040204" pitchFamily="34" charset="0"/>
                <a:ea typeface="Microsoft YaHei" panose="020B0503020204020204" pitchFamily="34" charset="-122"/>
                <a:cs typeface="Arial"/>
              </a:rPr>
              <a:t> </a:t>
            </a:r>
            <a:r>
              <a:rPr kumimoji="0" lang="pt-BR" altLang="pt-BR" sz="2903" b="0" i="1" u="none" strike="noStrike" kern="1200" cap="none" spc="0" normalizeH="0" baseline="0" noProof="0" dirty="0">
                <a:ln>
                  <a:noFill/>
                </a:ln>
                <a:solidFill>
                  <a:srgbClr val="FF3333"/>
                </a:solidFill>
                <a:effectLst/>
                <a:uLnTx/>
                <a:uFillTx/>
                <a:latin typeface="Verdana" panose="020B0604030504040204" pitchFamily="34" charset="0"/>
                <a:ea typeface="Microsoft YaHei" panose="020B0503020204020204" pitchFamily="34" charset="-122"/>
                <a:cs typeface="Arial"/>
              </a:rPr>
              <a:t>Qual a faculdade predominante no ho-mem em estado de selvageria: o instinto, ou o livre-arbítrio?</a:t>
            </a:r>
          </a:p>
          <a:p>
            <a:pPr marL="0" marR="0" lvl="0" indent="0" algn="just" defTabSz="407526" rtl="0" eaLnBrk="1" fontAlgn="base" latinLnBrk="0" hangingPunct="0">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“O instinto, o que não o impede de agir com inteira liberdade, no tocante a certas coisas. Mas aplica, como a criança, essa liberdade às suas necessidades e ela se amplia com a inteligência. Conseguintemente, tu, que és mais esclarecido do que um selvagem, também és mais responsável pelo que fazes do que um selvagem o é pelos seus atos.”</a:t>
            </a:r>
          </a:p>
        </p:txBody>
      </p:sp>
    </p:spTree>
    <p:extLst>
      <p:ext uri="{BB962C8B-B14F-4D97-AF65-F5344CB8AC3E}">
        <p14:creationId xmlns:p14="http://schemas.microsoft.com/office/powerpoint/2010/main" val="37116219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68609" name="Text Box 1"/>
          <p:cNvSpPr txBox="1">
            <a:spLocks noChangeArrowheads="1"/>
          </p:cNvSpPr>
          <p:nvPr/>
        </p:nvSpPr>
        <p:spPr bwMode="auto">
          <a:xfrm>
            <a:off x="326881" y="1414271"/>
            <a:ext cx="8490240" cy="26785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850.</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 </a:t>
            </a:r>
            <a:r>
              <a:rPr kumimoji="0" lang="pt-BR" altLang="pt-BR" sz="2903" b="0" i="1"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a:rPr>
              <a:t>A posição social não constitui às vezes, para o homem, um obstáculo à inteira liberdade de seus atos?</a:t>
            </a:r>
          </a:p>
          <a:p>
            <a:pPr marL="0" marR="0" lvl="0" indent="0" algn="just" defTabSz="407526" rtl="0" eaLnBrk="1" fontAlgn="base" latinLnBrk="0" hangingPunct="1">
              <a:lnSpc>
                <a:spcPct val="100000"/>
              </a:lnSpc>
              <a:spcBef>
                <a:spcPct val="0"/>
              </a:spcBef>
              <a:spcAft>
                <a:spcPts val="1293"/>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“É fora de dúvida que o mundo tem suas exigências. </a:t>
            </a:r>
            <a:r>
              <a:rPr kumimoji="0" lang="pt-BR" altLang="pt-BR" sz="2903"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a:rPr>
              <a:t>Deus é justo e tudo leva em conta. Deixa-vos, entretanto, a responsabilidade </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de nenhum esforço empregardes para vencer os obstáculos.”</a:t>
            </a:r>
          </a:p>
        </p:txBody>
      </p:sp>
    </p:spTree>
    <p:extLst>
      <p:ext uri="{BB962C8B-B14F-4D97-AF65-F5344CB8AC3E}">
        <p14:creationId xmlns:p14="http://schemas.microsoft.com/office/powerpoint/2010/main" val="14960434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pattFill prst="pct5">
          <a:fgClr>
            <a:srgbClr val="FFFFCC"/>
          </a:fgClr>
          <a:bgClr>
            <a:schemeClr val="bg1"/>
          </a:bgClr>
        </a:pattFill>
        <a:effectLst/>
      </p:bgPr>
    </p:bg>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456481" y="517321"/>
            <a:ext cx="8200800" cy="6045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Arial"/>
            </a:endParaRPr>
          </a:p>
        </p:txBody>
      </p:sp>
      <p:sp>
        <p:nvSpPr>
          <p:cNvPr id="70658" name="Text Box 2"/>
          <p:cNvSpPr txBox="1">
            <a:spLocks noChangeArrowheads="1"/>
          </p:cNvSpPr>
          <p:nvPr/>
        </p:nvSpPr>
        <p:spPr bwMode="auto">
          <a:xfrm>
            <a:off x="311761" y="157866"/>
            <a:ext cx="8490240" cy="6269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90000"/>
              </a:lnSpc>
              <a:spcBef>
                <a:spcPct val="0"/>
              </a:spcBef>
              <a:spcAft>
                <a:spcPts val="771"/>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1814"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Referências bibliográficas:</a:t>
            </a:r>
          </a:p>
          <a:p>
            <a:pPr marL="0" marR="0" lvl="0" indent="0" algn="just" defTabSz="407526" rtl="0" eaLnBrk="1" fontAlgn="base" latinLnBrk="0" hangingPunct="0">
              <a:lnSpc>
                <a:spcPct val="90000"/>
              </a:lnSpc>
              <a:spcBef>
                <a:spcPct val="0"/>
              </a:spcBef>
              <a:spcAft>
                <a:spcPts val="261"/>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CALLIGARIS, R.</a:t>
            </a:r>
            <a:r>
              <a:rPr kumimoji="0" lang="pt-BR" altLang="pt-BR" sz="1814"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As leis morais</a:t>
            </a: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Rio de Janeiro: FEB, 1989.</a:t>
            </a:r>
          </a:p>
          <a:p>
            <a:pPr marL="0" marR="0" lvl="0" indent="0" algn="just" defTabSz="407526" rtl="0" eaLnBrk="1" fontAlgn="base" latinLnBrk="0" hangingPunct="0">
              <a:lnSpc>
                <a:spcPct val="90000"/>
              </a:lnSpc>
              <a:spcBef>
                <a:spcPct val="0"/>
              </a:spcBef>
              <a:spcAft>
                <a:spcPts val="261"/>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DENIS, L. </a:t>
            </a:r>
            <a:r>
              <a:rPr kumimoji="0" lang="pt-BR" altLang="pt-BR" sz="1814"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Depois da Morte</a:t>
            </a: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Rio de Janeiro: FEB, 1987.</a:t>
            </a:r>
          </a:p>
          <a:p>
            <a:pPr marL="0" marR="0" lvl="0" indent="0" algn="just" defTabSz="407526" rtl="0" eaLnBrk="1" fontAlgn="base" latinLnBrk="0" hangingPunct="0">
              <a:lnSpc>
                <a:spcPct val="90000"/>
              </a:lnSpc>
              <a:spcBef>
                <a:spcPct val="0"/>
              </a:spcBef>
              <a:spcAft>
                <a:spcPts val="261"/>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FEB – </a:t>
            </a:r>
            <a:r>
              <a:rPr kumimoji="0" lang="pt-BR" altLang="pt-BR" sz="1814"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EADE – Livro V, Roteiro 16</a:t>
            </a: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O Livre-arbítrio (PDF).</a:t>
            </a:r>
          </a:p>
          <a:p>
            <a:pPr marL="0" marR="0" lvl="0" indent="0" algn="just" defTabSz="407526" rtl="0" eaLnBrk="1" fontAlgn="base" latinLnBrk="0" hangingPunct="0">
              <a:lnSpc>
                <a:spcPct val="90000"/>
              </a:lnSpc>
              <a:spcBef>
                <a:spcPct val="0"/>
              </a:spcBef>
              <a:spcAft>
                <a:spcPts val="261"/>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FEB – </a:t>
            </a:r>
            <a:r>
              <a:rPr kumimoji="0" lang="pt-BR" altLang="pt-BR" sz="1814"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ESDE – Programa III</a:t>
            </a: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roteiro nº 5, A leis morais (Apostila).</a:t>
            </a:r>
          </a:p>
          <a:p>
            <a:pPr marL="0" marR="0" lvl="0" indent="0" algn="just" defTabSz="407526" rtl="0" eaLnBrk="1" fontAlgn="base" latinLnBrk="0" hangingPunct="0">
              <a:lnSpc>
                <a:spcPct val="90000"/>
              </a:lnSpc>
              <a:spcBef>
                <a:spcPct val="0"/>
              </a:spcBef>
              <a:spcAft>
                <a:spcPts val="261"/>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KARDEC, A. </a:t>
            </a:r>
            <a:r>
              <a:rPr kumimoji="0" lang="pt-BR" altLang="pt-BR" sz="1814"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O Livro dos Espíritos</a:t>
            </a: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Rio de Janeiro: FEB, 2007.</a:t>
            </a:r>
          </a:p>
          <a:p>
            <a:pPr marL="0" marR="0" lvl="0" indent="0" algn="just" defTabSz="407526" rtl="0" eaLnBrk="1" fontAlgn="base" latinLnBrk="0" hangingPunct="0">
              <a:lnSpc>
                <a:spcPct val="90000"/>
              </a:lnSpc>
              <a:spcBef>
                <a:spcPct val="0"/>
              </a:spcBef>
              <a:spcAft>
                <a:spcPts val="261"/>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XAVIER, F. C. </a:t>
            </a:r>
            <a:r>
              <a:rPr kumimoji="0" lang="pt-BR" altLang="pt-BR" sz="1814"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Libertação</a:t>
            </a: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Rio de Janeiro: FEB, 1987.</a:t>
            </a:r>
          </a:p>
          <a:p>
            <a:pPr marL="0" marR="0" lvl="0" indent="0" algn="just" defTabSz="407526" rtl="0" eaLnBrk="1" fontAlgn="base" latinLnBrk="0" hangingPunct="0">
              <a:lnSpc>
                <a:spcPct val="90000"/>
              </a:lnSpc>
              <a:spcBef>
                <a:spcPct val="0"/>
              </a:spcBef>
              <a:spcAft>
                <a:spcPts val="261"/>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XAVIER, F. C. </a:t>
            </a:r>
            <a:r>
              <a:rPr kumimoji="0" lang="pt-BR" altLang="pt-BR" sz="1814"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Nosso Lar</a:t>
            </a: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Rio de Janeiro: FEB, 1995.</a:t>
            </a:r>
          </a:p>
          <a:p>
            <a:pPr marL="0" marR="0" lvl="0" indent="0" algn="just" defTabSz="407526" rtl="0" eaLnBrk="1" fontAlgn="base" latinLnBrk="0" hangingPunct="0">
              <a:lnSpc>
                <a:spcPct val="90000"/>
              </a:lnSpc>
              <a:spcBef>
                <a:spcPct val="0"/>
              </a:spcBef>
              <a:spcAft>
                <a:spcPts val="261"/>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XAVIER, F. C. </a:t>
            </a:r>
            <a:r>
              <a:rPr kumimoji="0" lang="pt-BR" altLang="pt-BR" sz="1814"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Obreiros da vida eterna</a:t>
            </a: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Rio de Janeiro: FEB, 1986a.</a:t>
            </a:r>
          </a:p>
          <a:p>
            <a:pPr marL="0" marR="0" lvl="0" indent="0" algn="just" defTabSz="407526" rtl="0" eaLnBrk="1" fontAlgn="base" latinLnBrk="0" hangingPunct="0">
              <a:lnSpc>
                <a:spcPct val="90000"/>
              </a:lnSpc>
              <a:spcBef>
                <a:spcPct val="0"/>
              </a:spcBef>
              <a:spcAft>
                <a:spcPts val="261"/>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Associação Espírita de Cotia, </a:t>
            </a:r>
            <a:r>
              <a:rPr kumimoji="0" lang="pt-BR" altLang="pt-BR" sz="1814"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ESDE – Estudo Sistematizado da Doutrina Espírita</a:t>
            </a: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p>
          <a:p>
            <a:pPr marL="0" marR="0" lvl="0" indent="0" algn="just" defTabSz="407526" rtl="0" eaLnBrk="1" fontAlgn="base" latinLnBrk="0" hangingPunct="0">
              <a:lnSpc>
                <a:spcPct val="90000"/>
              </a:lnSpc>
              <a:spcBef>
                <a:spcPct val="0"/>
              </a:spcBef>
              <a:spcAft>
                <a:spcPts val="261"/>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GREGÓRIO, S. B. </a:t>
            </a:r>
            <a:r>
              <a:rPr kumimoji="0" lang="pt-BR" altLang="pt-BR" sz="1814"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Apostila Curso de Introdução à Filosofia Espírita</a:t>
            </a: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link: http://www.sergiobiagigregorio.com.br/apostila/introducao-filosofia-espirita.htm</a:t>
            </a:r>
          </a:p>
          <a:p>
            <a:pPr marL="0" marR="0" lvl="0" indent="0" algn="just" defTabSz="407526" rtl="0" eaLnBrk="1" fontAlgn="base" latinLnBrk="0" hangingPunct="0">
              <a:lnSpc>
                <a:spcPct val="90000"/>
              </a:lnSpc>
              <a:spcBef>
                <a:spcPts val="261"/>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http://www.guia.heu.nom.br/pensamento.htm</a:t>
            </a:r>
          </a:p>
          <a:p>
            <a:pPr marL="0" marR="0" lvl="0" indent="0" algn="ctr" defTabSz="407526" rtl="0" eaLnBrk="1" fontAlgn="base" latinLnBrk="0" hangingPunct="0">
              <a:lnSpc>
                <a:spcPct val="90000"/>
              </a:lnSpc>
              <a:spcBef>
                <a:spcPts val="261"/>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1814"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Imagens</a:t>
            </a:r>
          </a:p>
          <a:p>
            <a:pPr marL="0" marR="0" lvl="0" indent="0" algn="l" defTabSz="407526" rtl="0" eaLnBrk="1" fontAlgn="base" latinLnBrk="0" hangingPunct="0">
              <a:lnSpc>
                <a:spcPct val="90000"/>
              </a:lnSpc>
              <a:spcBef>
                <a:spcPct val="0"/>
              </a:spcBef>
              <a:spcAft>
                <a:spcPts val="261"/>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1814"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Capa:</a:t>
            </a: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http://drprem.com/life/wp-content/uploads/sites/5/2013/01/147695943.jpg</a:t>
            </a:r>
          </a:p>
          <a:p>
            <a:pPr marL="0" marR="0" lvl="0" indent="0" algn="l" defTabSz="407526" rtl="0" eaLnBrk="1" fontAlgn="base" latinLnBrk="0" hangingPunct="0">
              <a:lnSpc>
                <a:spcPct val="90000"/>
              </a:lnSpc>
              <a:spcBef>
                <a:spcPct val="0"/>
              </a:spcBef>
              <a:spcAft>
                <a:spcPts val="261"/>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1814"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LE</a:t>
            </a: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http://www.febnet.org.br/wp-content/uploads/2012/07/livroespiritos-157x240.jpg</a:t>
            </a:r>
          </a:p>
          <a:p>
            <a:pPr marL="0" marR="0" lvl="0" indent="0" algn="l" defTabSz="407526" rtl="0" eaLnBrk="1" fontAlgn="base" latinLnBrk="0" hangingPunct="0">
              <a:lnSpc>
                <a:spcPct val="90000"/>
              </a:lnSpc>
              <a:spcBef>
                <a:spcPct val="0"/>
              </a:spcBef>
              <a:spcAft>
                <a:spcPts val="261"/>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1814"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Controle</a:t>
            </a: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http://muqui.files.wordpress.com/2009/02/livre-arbitrio.jpg</a:t>
            </a:r>
          </a:p>
        </p:txBody>
      </p:sp>
    </p:spTree>
    <p:extLst>
      <p:ext uri="{BB962C8B-B14F-4D97-AF65-F5344CB8AC3E}">
        <p14:creationId xmlns:p14="http://schemas.microsoft.com/office/powerpoint/2010/main" val="23360469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94262" y="624468"/>
            <a:ext cx="6913757"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PARTE TERCEIRA</a:t>
            </a:r>
          </a:p>
        </p:txBody>
      </p:sp>
      <p:sp>
        <p:nvSpPr>
          <p:cNvPr id="4" name="Retângulo 3"/>
          <p:cNvSpPr/>
          <p:nvPr/>
        </p:nvSpPr>
        <p:spPr>
          <a:xfrm>
            <a:off x="1148576" y="2910469"/>
            <a:ext cx="4683512"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prstClr val="white"/>
                </a:solidFill>
                <a:effectLst/>
                <a:uLnTx/>
                <a:uFillTx/>
                <a:latin typeface="Comic Sans MS" panose="030F0702030302020204" pitchFamily="66" charset="0"/>
                <a:ea typeface="+mn-ea"/>
                <a:cs typeface="+mn-cs"/>
              </a:rPr>
              <a:t>DAS LEIS MORAIS</a:t>
            </a:r>
          </a:p>
        </p:txBody>
      </p:sp>
      <p:sp>
        <p:nvSpPr>
          <p:cNvPr id="5" name="Retângulo 4"/>
          <p:cNvSpPr/>
          <p:nvPr/>
        </p:nvSpPr>
        <p:spPr>
          <a:xfrm>
            <a:off x="1148576" y="5073805"/>
            <a:ext cx="725944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CAPÍTULO XI – DA LEI DE JUSTIÇA, DE AMOR E DE CARIDADE</a:t>
            </a:r>
          </a:p>
        </p:txBody>
      </p:sp>
    </p:spTree>
    <p:extLst>
      <p:ext uri="{BB962C8B-B14F-4D97-AF65-F5344CB8AC3E}">
        <p14:creationId xmlns:p14="http://schemas.microsoft.com/office/powerpoint/2010/main" val="142825551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1000" y="592196"/>
          <a:ext cx="7857461" cy="310896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08960">
                <a:tc>
                  <a:txBody>
                    <a:bodyPr/>
                    <a:lstStyle/>
                    <a:p>
                      <a:pPr algn="ctr"/>
                      <a:r>
                        <a:rPr lang="pt-BR" dirty="0">
                          <a:solidFill>
                            <a:srgbClr val="FFFF00"/>
                          </a:solidFill>
                        </a:rPr>
                        <a:t>LEI DE JUSTIÇA, AMOR E CARIDADE</a:t>
                      </a:r>
                    </a:p>
                    <a:p>
                      <a:pPr algn="ctr"/>
                      <a:r>
                        <a:rPr lang="pt-BR" dirty="0">
                          <a:solidFill>
                            <a:srgbClr val="FFFF00"/>
                          </a:solidFill>
                        </a:rPr>
                        <a:t>I - JUSTIÇA E DIREITO NATURAL</a:t>
                      </a:r>
                    </a:p>
                    <a:p>
                      <a:pPr algn="ctr"/>
                      <a:endParaRPr lang="pt-BR" dirty="0">
                        <a:solidFill>
                          <a:srgbClr val="FFFF00"/>
                        </a:solidFill>
                      </a:endParaRPr>
                    </a:p>
                    <a:p>
                      <a:pPr algn="just"/>
                      <a:r>
                        <a:rPr lang="pt-BR" dirty="0"/>
                        <a:t>873.	O sentimento de justiça é natural ou resulta de ideias adquiridas?</a:t>
                      </a:r>
                    </a:p>
                    <a:p>
                      <a:pPr algn="just"/>
                      <a:endParaRPr lang="pt-BR" dirty="0"/>
                    </a:p>
                    <a:p>
                      <a:pPr algn="just"/>
                      <a:r>
                        <a:rPr lang="pt-BR" dirty="0">
                          <a:solidFill>
                            <a:srgbClr val="FFFF00"/>
                          </a:solidFill>
                        </a:rPr>
                        <a:t>R. É de tal modo natural que vos revoltais ao pensamento de uma injustiça. O progresso moral desenvolve sem dúvida esse sentimento, mas não o dá: Deus o pôs no coração do homem. Eis porque encontrais frequentemente, entre os homens simples e primitivos, noções mais exatas de justiça do que entre pessoas de muito saber.</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3734542351"/>
              </p:ext>
            </p:extLst>
          </p:nvPr>
        </p:nvGraphicFramePr>
        <p:xfrm>
          <a:off x="631000" y="3701156"/>
          <a:ext cx="7857461" cy="232685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326850">
                <a:tc>
                  <a:txBody>
                    <a:bodyPr/>
                    <a:lstStyle/>
                    <a:p>
                      <a:pPr algn="just"/>
                      <a:endParaRPr lang="pt-BR" dirty="0"/>
                    </a:p>
                    <a:p>
                      <a:pPr marL="342900" indent="-342900" algn="just">
                        <a:buAutoNum type="arabicPeriod" startAt="874"/>
                      </a:pPr>
                      <a:r>
                        <a:rPr lang="pt-BR" dirty="0"/>
                        <a:t> Se a justiça é uma lei natural, como se explica que os homens a entendam de maneiras tão diferentes, que um considere justo o que a outro parece injusto?</a:t>
                      </a:r>
                    </a:p>
                    <a:p>
                      <a:pPr marL="0" indent="0" algn="just">
                        <a:buNone/>
                      </a:pPr>
                      <a:endParaRPr lang="pt-BR" dirty="0"/>
                    </a:p>
                    <a:p>
                      <a:pPr algn="just"/>
                      <a:r>
                        <a:rPr lang="pt-BR" dirty="0">
                          <a:solidFill>
                            <a:srgbClr val="FFFF00"/>
                          </a:solidFill>
                        </a:rPr>
                        <a:t>R. É que em geral se misturam paixões ao julgamento, alterando esse sentimento, como acontece com a maioria dos outros sentimentos naturais, e fazendo ver as coisas sob um falso ponto de vista.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75782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104572214"/>
              </p:ext>
            </p:extLst>
          </p:nvPr>
        </p:nvGraphicFramePr>
        <p:xfrm>
          <a:off x="635074" y="678404"/>
          <a:ext cx="7857461" cy="104488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044888">
                <a:tc>
                  <a:txBody>
                    <a:bodyPr/>
                    <a:lstStyle/>
                    <a:p>
                      <a:pPr marL="342900" indent="-342900" algn="just">
                        <a:buAutoNum type="arabicPeriod" startAt="875"/>
                      </a:pPr>
                      <a:r>
                        <a:rPr lang="pt-BR" sz="2000" dirty="0"/>
                        <a:t> Como se pode definir a justiça?</a:t>
                      </a:r>
                    </a:p>
                    <a:p>
                      <a:pPr marL="342900" indent="-342900" algn="just">
                        <a:buAutoNum type="arabicPeriod" startAt="875"/>
                      </a:pPr>
                      <a:endParaRPr lang="pt-BR" sz="2000" dirty="0"/>
                    </a:p>
                    <a:p>
                      <a:pPr algn="just"/>
                      <a:r>
                        <a:rPr lang="pt-BR" sz="2000" dirty="0">
                          <a:solidFill>
                            <a:srgbClr val="FFFF00"/>
                          </a:solidFill>
                        </a:rPr>
                        <a:t>R. A justiça consiste no respeito aos direitos de cada um.</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35074" y="1920581"/>
          <a:ext cx="7857461" cy="4358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58640">
                <a:tc>
                  <a:txBody>
                    <a:bodyPr/>
                    <a:lstStyle/>
                    <a:p>
                      <a:pPr algn="just"/>
                      <a:endParaRPr lang="pt-BR" sz="2000" dirty="0"/>
                    </a:p>
                    <a:p>
                      <a:pPr algn="just"/>
                      <a:r>
                        <a:rPr lang="pt-BR" sz="2000" dirty="0"/>
                        <a:t>875-a. O que determina esses direitos?</a:t>
                      </a:r>
                    </a:p>
                    <a:p>
                      <a:pPr algn="just"/>
                      <a:endParaRPr lang="pt-BR" sz="2000" dirty="0">
                        <a:solidFill>
                          <a:srgbClr val="FFFF00"/>
                        </a:solidFill>
                      </a:endParaRPr>
                    </a:p>
                    <a:p>
                      <a:pPr algn="just"/>
                      <a:r>
                        <a:rPr lang="pt-BR" sz="2000" dirty="0">
                          <a:solidFill>
                            <a:srgbClr val="FFFF00"/>
                          </a:solidFill>
                        </a:rPr>
                        <a:t>R. São determinados por duas coisas: a lei humana e a lei natural. Como os homens fizeram leis apropriadas aos seus costumes e ao seu caráter, essas leis estabeleceram direitos que podem variar com o progresso. Vede se as vossas leis de hoje, sem serem perfeitas, consagram os mesmos direitos que as da Idade Média. Esses direitos superados, que vos parecem monstruosos, pareciam justos e naturais naquela época. O direito dos homens, portanto, nem sempre é conforme à justiça. Só regula algumas relações sociais, enquanto na vida privada há uma infinidade de atos que são de competência exclusiva do tribunal da consciência.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24206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905923494"/>
              </p:ext>
            </p:extLst>
          </p:nvPr>
        </p:nvGraphicFramePr>
        <p:xfrm>
          <a:off x="613415" y="1779158"/>
          <a:ext cx="7857461" cy="319142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91427">
                <a:tc>
                  <a:txBody>
                    <a:bodyPr/>
                    <a:lstStyle/>
                    <a:p>
                      <a:pPr marL="342900" indent="-342900" algn="just">
                        <a:buAutoNum type="arabicPeriod" startAt="876"/>
                      </a:pPr>
                      <a:r>
                        <a:rPr lang="pt-BR" sz="2000" dirty="0"/>
                        <a:t> Fora do direito consagrado pela lei humana, qual a base da justiça fundada sobre a lei natural?</a:t>
                      </a:r>
                    </a:p>
                    <a:p>
                      <a:pPr marL="0" indent="0" algn="just">
                        <a:buNone/>
                      </a:pPr>
                      <a:endParaRPr lang="pt-BR" sz="2000" dirty="0"/>
                    </a:p>
                    <a:p>
                      <a:pPr algn="just"/>
                      <a:r>
                        <a:rPr lang="pt-BR" sz="2000" dirty="0">
                          <a:solidFill>
                            <a:srgbClr val="FFFF00"/>
                          </a:solidFill>
                        </a:rPr>
                        <a:t>R. O Cristo vos disse: "Querer para os outros o que quereis para vós mesmos". Deus pôs no coração do homem a regra de toda a verdadeira justiça, pelo desejo que tem cada um de ver os seus direitos respeitados. Na incerteza do que deve fazer para o semelhante, em dada circunstância, que o homem pergunte a si mesmo como desejaria que agissem com ele. Deus não lhe poderia dar um guia mais seguro que a sua própria consciência.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67928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840705"/>
          <a:ext cx="7857461" cy="3139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39440">
                <a:tc>
                  <a:txBody>
                    <a:bodyPr/>
                    <a:lstStyle/>
                    <a:p>
                      <a:pPr algn="just"/>
                      <a:r>
                        <a:rPr lang="pt-BR" sz="2000" dirty="0"/>
                        <a:t>O critério da verdadeira justiça é de fato o de se querer para os outros aquilo que se quer para si mesmo, e não de querer para si o que se deseja para os outros, o que não é a mesma coisa. Como não é natural que se queira o próprio mal, se tomarmos o desejo pessoal por norma ou ponto de partida, podemos estar certos de jamais desejar para o próximo senão o bem. Desde todos os tempos e em todas as crenças o homem procurou sempre fazer prevalecer o seu direito pessoal. O sublime da religião cristã foi tomar o direito pessoal por base do direito do próximo.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10570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77042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70423">
                <a:tc>
                  <a:txBody>
                    <a:bodyPr/>
                    <a:lstStyle/>
                    <a:p>
                      <a:pPr algn="just"/>
                      <a:r>
                        <a:rPr lang="pt-BR" sz="2400" dirty="0"/>
                        <a:t>864.	Se há pessoas para as quais a sorte é contrária, outras parecem favorecidas por ela, pois tudo lhes sai bem; a que se deve isso?</a:t>
                      </a:r>
                    </a:p>
                    <a:p>
                      <a:pPr algn="just"/>
                      <a:endParaRPr lang="pt-BR" sz="2400" dirty="0"/>
                    </a:p>
                    <a:p>
                      <a:pPr algn="just"/>
                      <a:r>
                        <a:rPr lang="pt-BR" sz="2400" dirty="0">
                          <a:solidFill>
                            <a:srgbClr val="FFFF00"/>
                          </a:solidFill>
                        </a:rPr>
                        <a:t>R. Em geral, porque sabem orientar-se melhor. Mas isso pode ser, também, um gênero de prova: o sucesso as embriaga, elas se fiam no seu destino e frequentemente vão pagar mais tarde esse sucesso com revezes cruéis, que poderiam ter evitado com um pouco de prudência.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84677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13808963"/>
              </p:ext>
            </p:extLst>
          </p:nvPr>
        </p:nvGraphicFramePr>
        <p:xfrm>
          <a:off x="648585" y="1849497"/>
          <a:ext cx="7857461" cy="289834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98349">
                <a:tc>
                  <a:txBody>
                    <a:bodyPr/>
                    <a:lstStyle/>
                    <a:p>
                      <a:pPr marL="342900" indent="-342900" algn="just">
                        <a:buAutoNum type="arabicPeriod" startAt="877"/>
                      </a:pPr>
                      <a:r>
                        <a:rPr lang="pt-BR" sz="2000" dirty="0"/>
                        <a:t> A necessidade de viver em sociedade acarreta para o homem obrigações particulares?</a:t>
                      </a:r>
                    </a:p>
                    <a:p>
                      <a:pPr marL="0" indent="0" algn="just">
                        <a:buNone/>
                      </a:pPr>
                      <a:endParaRPr lang="pt-BR" sz="2000" dirty="0"/>
                    </a:p>
                    <a:p>
                      <a:pPr algn="just"/>
                      <a:r>
                        <a:rPr lang="pt-BR" sz="2000" dirty="0">
                          <a:solidFill>
                            <a:srgbClr val="FFFF00"/>
                          </a:solidFill>
                        </a:rPr>
                        <a:t>R. Sim, e a primeira de todas é a de respeitar os direitos dos semelhantes; aquele que respeitar esses direitos será sempre justo. No vosso mundo, onde tantos homens não praticam a lei de justiça, cada um usa de represálias e vêm daí a perturbação e a confusão da vossa sociedade.</a:t>
                      </a:r>
                    </a:p>
                    <a:p>
                      <a:r>
                        <a:rPr lang="pt-BR" sz="2000" dirty="0">
                          <a:solidFill>
                            <a:srgbClr val="FFFF00"/>
                          </a:solidFill>
                        </a:rPr>
                        <a:t>A vida social dá direitos e impõe deveres recíprocos.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67266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57378" y="2122058"/>
          <a:ext cx="7857461" cy="267268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672680">
                <a:tc>
                  <a:txBody>
                    <a:bodyPr/>
                    <a:lstStyle/>
                    <a:p>
                      <a:pPr algn="just"/>
                      <a:r>
                        <a:rPr lang="pt-BR" sz="2400" dirty="0"/>
                        <a:t>878.	Podendo o homem iludir-se quanto à extensão do seu direito, o que o deve levar a conhecer-lhe os limites?</a:t>
                      </a:r>
                    </a:p>
                    <a:p>
                      <a:pPr algn="just"/>
                      <a:endParaRPr lang="pt-BR" sz="2400" dirty="0"/>
                    </a:p>
                    <a:p>
                      <a:pPr algn="just"/>
                      <a:r>
                        <a:rPr lang="pt-BR" sz="2400" dirty="0">
                          <a:solidFill>
                            <a:srgbClr val="FFFF00"/>
                          </a:solidFill>
                        </a:rPr>
                        <a:t>R. Os limites do direito que reconhece para o seu semelhante em relação a ele, na mesma circunstância e de maneira recíproca.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77650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82038" y="1126274"/>
          <a:ext cx="7857461" cy="467236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672360">
                <a:tc>
                  <a:txBody>
                    <a:bodyPr/>
                    <a:lstStyle/>
                    <a:p>
                      <a:pPr algn="just"/>
                      <a:r>
                        <a:rPr lang="pt-BR" sz="2000" dirty="0"/>
                        <a:t>878-a. Mas se cada um se atribui a si mesmo os direitos do semelhante, em que se transforma a subordinação aos superiores? Não será isso a anarquia de todos os poderes?</a:t>
                      </a:r>
                    </a:p>
                    <a:p>
                      <a:pPr algn="just"/>
                      <a:endParaRPr lang="pt-BR" sz="2000" dirty="0"/>
                    </a:p>
                    <a:p>
                      <a:pPr algn="just"/>
                      <a:r>
                        <a:rPr lang="pt-BR" sz="2000" dirty="0">
                          <a:solidFill>
                            <a:srgbClr val="FFFF00"/>
                          </a:solidFill>
                        </a:rPr>
                        <a:t>R.</a:t>
                      </a:r>
                      <a:r>
                        <a:rPr lang="pt-BR" sz="2000" baseline="0" dirty="0">
                          <a:solidFill>
                            <a:srgbClr val="FFFF00"/>
                          </a:solidFill>
                        </a:rPr>
                        <a:t> </a:t>
                      </a:r>
                      <a:r>
                        <a:rPr lang="pt-BR" sz="2000" dirty="0">
                          <a:solidFill>
                            <a:srgbClr val="FFFF00"/>
                          </a:solidFill>
                        </a:rPr>
                        <a:t>Os direitos naturais são os mesmos para todos os homens, desde o menor até o maior. Deus não fez uns de limo mais puro que outros e todos são iguais perante ele. Esses direitos são eternos; os estabelecidos pelos homens perecem com as suas instituições. De resto, cada qual sente bem a sua força ou a sua fraqueza, e saberá ter sempre uma certa deferência para aquele que o merecer por sua virtude e seu saber. É importante assinalar isto para que os que se julgam superiores conheçam os seus deveres e possam merecer essas deferências. A subordinação não estará comprometida quando a autoridade for conferida à sabedoria.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3121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4220185918"/>
              </p:ext>
            </p:extLst>
          </p:nvPr>
        </p:nvGraphicFramePr>
        <p:xfrm>
          <a:off x="587039" y="2245151"/>
          <a:ext cx="7857461" cy="235029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350295">
                <a:tc>
                  <a:txBody>
                    <a:bodyPr/>
                    <a:lstStyle/>
                    <a:p>
                      <a:pPr marL="342900" indent="-342900" algn="just">
                        <a:buAutoNum type="arabicPeriod" startAt="879"/>
                      </a:pPr>
                      <a:r>
                        <a:rPr lang="pt-BR" sz="2400" dirty="0"/>
                        <a:t> Qual seria o caráter do homem que praticasse a justiça em toda a sua pureza?</a:t>
                      </a:r>
                    </a:p>
                    <a:p>
                      <a:pPr marL="0" indent="0" algn="just">
                        <a:buNone/>
                      </a:pPr>
                      <a:endParaRPr lang="pt-BR" sz="2400" dirty="0"/>
                    </a:p>
                    <a:p>
                      <a:pPr algn="just"/>
                      <a:r>
                        <a:rPr lang="pt-BR" sz="2400" dirty="0">
                          <a:solidFill>
                            <a:srgbClr val="FFFF00"/>
                          </a:solidFill>
                        </a:rPr>
                        <a:t>R. O verdadeiro justo, a exemplo de Jesus; porque praticaria também o amor do próximo e a caridade, sem os quais não há verdadeira justiça.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37102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692448809"/>
              </p:ext>
            </p:extLst>
          </p:nvPr>
        </p:nvGraphicFramePr>
        <p:xfrm>
          <a:off x="670888" y="1014227"/>
          <a:ext cx="7857461" cy="2225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25040">
                <a:tc>
                  <a:txBody>
                    <a:bodyPr/>
                    <a:lstStyle/>
                    <a:p>
                      <a:pPr algn="ctr"/>
                      <a:r>
                        <a:rPr lang="pt-BR" sz="2000" dirty="0">
                          <a:solidFill>
                            <a:srgbClr val="FFFF00"/>
                          </a:solidFill>
                        </a:rPr>
                        <a:t>II - DIREITO DE PROPRIEDADE. ROUBO</a:t>
                      </a:r>
                    </a:p>
                    <a:p>
                      <a:pPr algn="just"/>
                      <a:endParaRPr lang="pt-BR" sz="2000" dirty="0"/>
                    </a:p>
                    <a:p>
                      <a:pPr marL="342900" indent="-342900" algn="just">
                        <a:buAutoNum type="arabicPeriod" startAt="880"/>
                      </a:pPr>
                      <a:r>
                        <a:rPr lang="pt-BR" sz="2000" dirty="0"/>
                        <a:t> Qual é o primeiro de todos os direitos naturais do homem?</a:t>
                      </a:r>
                    </a:p>
                    <a:p>
                      <a:pPr marL="0" indent="0" algn="just">
                        <a:buNone/>
                      </a:pPr>
                      <a:endParaRPr lang="pt-BR" sz="2000" dirty="0"/>
                    </a:p>
                    <a:p>
                      <a:pPr algn="just"/>
                      <a:r>
                        <a:rPr lang="pt-BR" sz="2000" dirty="0">
                          <a:solidFill>
                            <a:srgbClr val="FFFF00"/>
                          </a:solidFill>
                        </a:rPr>
                        <a:t>R. O de viver. É por isso que ninguém tem o direito de atentar contra a vida do semelhante ou fazer qualquer coisa que possa comprometer a sua existência corpórea.</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4237917356"/>
              </p:ext>
            </p:extLst>
          </p:nvPr>
        </p:nvGraphicFramePr>
        <p:xfrm>
          <a:off x="670887" y="3394011"/>
          <a:ext cx="7857461" cy="2529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29840">
                <a:tc>
                  <a:txBody>
                    <a:bodyPr/>
                    <a:lstStyle/>
                    <a:p>
                      <a:pPr algn="just"/>
                      <a:endParaRPr lang="pt-BR" sz="2000" dirty="0"/>
                    </a:p>
                    <a:p>
                      <a:pPr marL="342900" indent="-342900" algn="just">
                        <a:buAutoNum type="arabicPeriod" startAt="881"/>
                      </a:pPr>
                      <a:r>
                        <a:rPr lang="pt-BR" sz="2000" dirty="0"/>
                        <a:t> O direito de viver confere ao homem o direito de ajuntar o que necessita para viver e repousar, quando não mais puder trabalhar?</a:t>
                      </a:r>
                    </a:p>
                    <a:p>
                      <a:pPr marL="0" indent="0" algn="just">
                        <a:buNone/>
                      </a:pPr>
                      <a:endParaRPr lang="pt-BR" sz="2000" dirty="0"/>
                    </a:p>
                    <a:p>
                      <a:pPr algn="just"/>
                      <a:r>
                        <a:rPr lang="pt-BR" sz="2000" dirty="0">
                          <a:solidFill>
                            <a:srgbClr val="FFFF00"/>
                          </a:solidFill>
                        </a:rPr>
                        <a:t>R. Sim, mas deve fazê-lo em comum, como a abelha, através de um trabalho honesto, e não ajuntar como um egoísta. Alguns animais lhe dão o exemplo dessa prudência.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45143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77042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70423">
                <a:tc>
                  <a:txBody>
                    <a:bodyPr/>
                    <a:lstStyle/>
                    <a:p>
                      <a:pPr algn="just"/>
                      <a:r>
                        <a:rPr lang="pt-BR" sz="2400" dirty="0"/>
                        <a:t>882.	O homem tem o direito de defender aquilo que ajuntou pelo trabalho?</a:t>
                      </a:r>
                    </a:p>
                    <a:p>
                      <a:pPr algn="just"/>
                      <a:endParaRPr lang="pt-BR" sz="2400" dirty="0">
                        <a:solidFill>
                          <a:srgbClr val="FFFF00"/>
                        </a:solidFill>
                      </a:endParaRPr>
                    </a:p>
                    <a:p>
                      <a:pPr algn="just"/>
                      <a:r>
                        <a:rPr lang="pt-BR" sz="2400" dirty="0">
                          <a:solidFill>
                            <a:srgbClr val="FFFF00"/>
                          </a:solidFill>
                        </a:rPr>
                        <a:t>R. Deus não disse: "Não roubarás"? E Jesus: "Dai a César o que é de César"?</a:t>
                      </a:r>
                    </a:p>
                    <a:p>
                      <a:pPr algn="just"/>
                      <a:r>
                        <a:rPr lang="pt-BR" sz="2400" dirty="0">
                          <a:solidFill>
                            <a:srgbClr val="FFFF00"/>
                          </a:solidFill>
                        </a:rPr>
                        <a:t>Aquilo que o homem ajunta por um trabalho honesto é uma propriedade legítima, que ele tem o direito de defender. Porque a propriedade que é fruto do trabalho constitui um direito natural, tão sagrado como o de trabalho e viver.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21984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514758207"/>
              </p:ext>
            </p:extLst>
          </p:nvPr>
        </p:nvGraphicFramePr>
        <p:xfrm>
          <a:off x="648584" y="1213519"/>
          <a:ext cx="7857461" cy="1310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310640">
                <a:tc>
                  <a:txBody>
                    <a:bodyPr/>
                    <a:lstStyle/>
                    <a:p>
                      <a:pPr marL="342900" indent="-342900" algn="just">
                        <a:buAutoNum type="arabicPeriod" startAt="883"/>
                      </a:pPr>
                      <a:r>
                        <a:rPr lang="pt-BR" sz="2000" dirty="0"/>
                        <a:t> O desejo de possuir é natural?</a:t>
                      </a:r>
                    </a:p>
                    <a:p>
                      <a:pPr marL="342900" indent="-342900" algn="just">
                        <a:buAutoNum type="arabicPeriod" startAt="883"/>
                      </a:pPr>
                      <a:endParaRPr lang="pt-BR" sz="2000" dirty="0"/>
                    </a:p>
                    <a:p>
                      <a:pPr algn="just"/>
                      <a:r>
                        <a:rPr lang="pt-BR" sz="2000" dirty="0">
                          <a:solidFill>
                            <a:srgbClr val="FFFF00"/>
                          </a:solidFill>
                        </a:rPr>
                        <a:t>R. Sim, mas quando o homem só deseja para si e para sua satisfação pessoal, é egoísmo.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8584" y="2878196"/>
          <a:ext cx="7857461" cy="285439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54390">
                <a:tc>
                  <a:txBody>
                    <a:bodyPr/>
                    <a:lstStyle/>
                    <a:p>
                      <a:pPr algn="just"/>
                      <a:endParaRPr lang="pt-BR" sz="2000" dirty="0"/>
                    </a:p>
                    <a:p>
                      <a:pPr algn="just"/>
                      <a:r>
                        <a:rPr lang="pt-BR" sz="2000" dirty="0"/>
                        <a:t>883-a.	Entretanto não será legítimo o desejo de possuir, pois o que tem com o que viver não se torna carga para ninguém?</a:t>
                      </a:r>
                    </a:p>
                    <a:p>
                      <a:pPr algn="just"/>
                      <a:endParaRPr lang="pt-BR" sz="2000" dirty="0"/>
                    </a:p>
                    <a:p>
                      <a:pPr algn="just"/>
                      <a:r>
                        <a:rPr lang="pt-BR" sz="2000" dirty="0">
                          <a:solidFill>
                            <a:srgbClr val="FFFF00"/>
                          </a:solidFill>
                        </a:rPr>
                        <a:t>R. Há homens insaciáveis, que acumulam sem proveito para ninguém ou apenas para satisfazer as suas paixões. Acreditas que isso seja aprovado por Deus? Aquele que ajunta pelo seu trabalho, com a intenção de auxiliar o semelhante pratica a lei de amor e caridade e seu trabalho é abençoado por Deus.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28963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264348176"/>
              </p:ext>
            </p:extLst>
          </p:nvPr>
        </p:nvGraphicFramePr>
        <p:xfrm>
          <a:off x="642151" y="573324"/>
          <a:ext cx="7857461" cy="2225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25040">
                <a:tc>
                  <a:txBody>
                    <a:bodyPr/>
                    <a:lstStyle/>
                    <a:p>
                      <a:pPr marL="342900" indent="-342900" algn="just">
                        <a:buAutoNum type="arabicPeriod" startAt="884"/>
                      </a:pPr>
                      <a:r>
                        <a:rPr lang="pt-BR" sz="2000" dirty="0"/>
                        <a:t> Qual é o caráter da propriedade legítima?</a:t>
                      </a:r>
                    </a:p>
                    <a:p>
                      <a:pPr marL="342900" indent="-342900" algn="just">
                        <a:buAutoNum type="arabicPeriod" startAt="884"/>
                      </a:pPr>
                      <a:endParaRPr lang="pt-BR" sz="2000" dirty="0"/>
                    </a:p>
                    <a:p>
                      <a:pPr algn="just"/>
                      <a:r>
                        <a:rPr lang="pt-BR" sz="2000" dirty="0">
                          <a:solidFill>
                            <a:srgbClr val="FFFF00"/>
                          </a:solidFill>
                        </a:rPr>
                        <a:t>R. Só há uma propriedade legítima, a que foi adquirida sem prejuízo para os outros. </a:t>
                      </a:r>
                    </a:p>
                    <a:p>
                      <a:pPr algn="just"/>
                      <a:r>
                        <a:rPr lang="pt-BR" sz="2000" dirty="0">
                          <a:solidFill>
                            <a:srgbClr val="FFFF00"/>
                          </a:solidFill>
                        </a:rPr>
                        <a:t>A lei de amor e de justiça proíbe que se faça a outrem o que não queremos que nos seja feito, e condena, por esse mesmo princípio, todo meio de adquirir que o contrarie.</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3299185369"/>
              </p:ext>
            </p:extLst>
          </p:nvPr>
        </p:nvGraphicFramePr>
        <p:xfrm>
          <a:off x="642151" y="2798364"/>
          <a:ext cx="7857461" cy="319212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92128">
                <a:tc>
                  <a:txBody>
                    <a:bodyPr/>
                    <a:lstStyle/>
                    <a:p>
                      <a:pPr algn="just"/>
                      <a:endParaRPr lang="pt-BR" sz="2000" dirty="0"/>
                    </a:p>
                    <a:p>
                      <a:pPr marL="342900" indent="-342900" algn="just">
                        <a:buAutoNum type="arabicPeriod" startAt="885"/>
                      </a:pPr>
                      <a:r>
                        <a:rPr lang="pt-BR" sz="2000" dirty="0"/>
                        <a:t> O direito de propriedade é sem limites?</a:t>
                      </a:r>
                    </a:p>
                    <a:p>
                      <a:pPr marL="0" indent="0" algn="just">
                        <a:buNone/>
                      </a:pPr>
                      <a:endParaRPr lang="pt-BR" sz="2000" dirty="0"/>
                    </a:p>
                    <a:p>
                      <a:pPr algn="just"/>
                      <a:r>
                        <a:rPr lang="pt-BR" sz="2000" dirty="0">
                          <a:solidFill>
                            <a:srgbClr val="FFFF00"/>
                          </a:solidFill>
                        </a:rPr>
                        <a:t>R. Sem dúvida, tudo o que é legitimamente adquirido é uma propriedade, mas, como já dissemos, a legislação humana é imperfeita e consagra frequentemente direitos convencionais que a justiça natural reprova. É por isso que os homens reformam suas leis à medida que o progresso se realiza e que eles compreendem melhor a justiça. O que num século parece perfeito, no século seguinte se apresenta como bárbaro. </a:t>
                      </a:r>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4557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628275100"/>
              </p:ext>
            </p:extLst>
          </p:nvPr>
        </p:nvGraphicFramePr>
        <p:xfrm>
          <a:off x="648585" y="1471427"/>
          <a:ext cx="7857461" cy="3444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444240">
                <a:tc>
                  <a:txBody>
                    <a:bodyPr/>
                    <a:lstStyle/>
                    <a:p>
                      <a:pPr algn="ctr"/>
                      <a:r>
                        <a:rPr lang="pt-BR" sz="2000" dirty="0">
                          <a:solidFill>
                            <a:srgbClr val="FFFF00"/>
                          </a:solidFill>
                        </a:rPr>
                        <a:t>III - CARIDADE E AMOR DO PRÓXIMO</a:t>
                      </a:r>
                    </a:p>
                    <a:p>
                      <a:pPr algn="ctr"/>
                      <a:endParaRPr lang="pt-BR" sz="2000" dirty="0">
                        <a:solidFill>
                          <a:srgbClr val="FFFF00"/>
                        </a:solidFill>
                      </a:endParaRPr>
                    </a:p>
                    <a:p>
                      <a:pPr marL="342900" indent="-342900" algn="just">
                        <a:buAutoNum type="arabicPeriod" startAt="886"/>
                      </a:pPr>
                      <a:r>
                        <a:rPr lang="pt-BR" sz="2000" dirty="0"/>
                        <a:t> Qual é o verdadeiro sentido da palavra caridade, como a entende Jesus?</a:t>
                      </a:r>
                    </a:p>
                    <a:p>
                      <a:pPr marL="0" indent="0" algn="just">
                        <a:buNone/>
                      </a:pPr>
                      <a:endParaRPr lang="pt-BR" sz="2000" dirty="0">
                        <a:solidFill>
                          <a:srgbClr val="FFFF00"/>
                        </a:solidFill>
                      </a:endParaRPr>
                    </a:p>
                    <a:p>
                      <a:pPr algn="just"/>
                      <a:r>
                        <a:rPr lang="pt-BR" sz="2000" dirty="0">
                          <a:solidFill>
                            <a:srgbClr val="FFFF00"/>
                          </a:solidFill>
                        </a:rPr>
                        <a:t>R. Benevolência para com todos, indulgência para com as imperfeições alheias, perdão das ofensas.</a:t>
                      </a:r>
                    </a:p>
                    <a:p>
                      <a:pPr algn="just"/>
                      <a:r>
                        <a:rPr lang="pt-BR" sz="2000" dirty="0">
                          <a:solidFill>
                            <a:srgbClr val="FFFF00"/>
                          </a:solidFill>
                        </a:rPr>
                        <a:t>O amor e a caridade são o complemento da lei de justiça, porque amar ao próximo é fazer-lhe todo o bem possível, que desejaríamos que nos fosse feito. Tal é o sentido das palavras de Jesus: "Amai-vos uns aos outros, como irmãos".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30726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551869" y="1682443"/>
          <a:ext cx="7857461" cy="3749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49040">
                <a:tc>
                  <a:txBody>
                    <a:bodyPr/>
                    <a:lstStyle/>
                    <a:p>
                      <a:pPr algn="just"/>
                      <a:r>
                        <a:rPr lang="pt-BR" sz="2000" dirty="0"/>
                        <a:t>A caridade, segundo Jesus, não se restringe à esmola, mas abrange todas as relações com os nossos semelhantes, quer se trate de nossos inferiores, iguais ou superiores. Ela nos manda ser indulgentes porque temos necessidade de indulgência, e nos proíbe humilhar o infortúnio, ao contrário do que comumente se pratica. Se um rico nos procura, atendemo-lo com excesso de consideração e atenção, mas se é um pobre, parece que não nos devemos incomodar com ele. Quanto mais, entretanto, sua posição é lastimável, mais devemos temer aumentar-lhe a desgraça pela humilhação. O homem verdadeiramente bom procura elevar o inferior aos seus próprios olhos, diminuindo a distância entre ambos.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29864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578247" y="917511"/>
          <a:ext cx="7857461" cy="485024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850243">
                <a:tc>
                  <a:txBody>
                    <a:bodyPr/>
                    <a:lstStyle/>
                    <a:p>
                      <a:pPr algn="ctr"/>
                      <a:r>
                        <a:rPr lang="pt-BR" dirty="0">
                          <a:solidFill>
                            <a:srgbClr val="FFFF00"/>
                          </a:solidFill>
                        </a:rPr>
                        <a:t>VI -  FATALIDADE</a:t>
                      </a:r>
                    </a:p>
                    <a:p>
                      <a:pPr algn="ctr"/>
                      <a:endParaRPr lang="pt-BR" dirty="0">
                        <a:solidFill>
                          <a:srgbClr val="FFFF00"/>
                        </a:solidFill>
                      </a:endParaRPr>
                    </a:p>
                    <a:p>
                      <a:pPr algn="just"/>
                      <a:r>
                        <a:rPr lang="pt-BR" dirty="0"/>
                        <a:t>851.	Há uma fatalidade nos acontecimentos da vida, segundo o sentido ligado a essa palavra; quer dizer, todos os acontecimentos são predeterminados, e nesse caso em que se torna o livre arbítrio?</a:t>
                      </a:r>
                    </a:p>
                    <a:p>
                      <a:pPr algn="just"/>
                      <a:endParaRPr lang="pt-BR" dirty="0">
                        <a:solidFill>
                          <a:srgbClr val="FFFF00"/>
                        </a:solidFill>
                      </a:endParaRPr>
                    </a:p>
                    <a:p>
                      <a:pPr algn="just"/>
                      <a:r>
                        <a:rPr lang="pt-BR" dirty="0">
                          <a:solidFill>
                            <a:srgbClr val="FFFF00"/>
                          </a:solidFill>
                        </a:rPr>
                        <a:t>R. A fatalidade não existe senão para a escolha feita pelo Espírito, ao encarnar-se, de sofrer esta ou aquela prova; ao escolhê-la, ele traça para si mesmo uma espécie de destino, que é a própria consequência da posição em que se encontra. Falo das provas de natureza física, porque, no tocante às provas morais e às tentações, o Espírito, conservando o seu livre arbítrio sobre o bem e o mal, é sempre senhor de ceder ou resistir. Um bom Espírito, ao vê-lo fraquejar, pode correr em seu auxílio mas não pode influir sobre ele a ponto de subjugar-lhe a vontade. Um Espírito mau, ou seja, inferior, ao lhe mostrar ou exagerar um perigo físico pode abalá-lo e assustá-lo, mas a vontade do Espírito encarnado não fica por isso menos livre de qualquer entrave.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53247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77042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70423">
                <a:tc>
                  <a:txBody>
                    <a:bodyPr/>
                    <a:lstStyle/>
                    <a:p>
                      <a:pPr algn="just"/>
                      <a:r>
                        <a:rPr lang="pt-BR" sz="2400" dirty="0"/>
                        <a:t>865.	Como explicar a sorte que favorece certas pessoas em circunstâncias que não dependem da vontade nem da inteligência, como no jogo, por exemplo?</a:t>
                      </a:r>
                    </a:p>
                    <a:p>
                      <a:pPr algn="just"/>
                      <a:endParaRPr lang="pt-BR" sz="2400" dirty="0"/>
                    </a:p>
                    <a:p>
                      <a:pPr algn="just"/>
                      <a:r>
                        <a:rPr lang="pt-BR" sz="2400" dirty="0">
                          <a:solidFill>
                            <a:srgbClr val="FFFF00"/>
                          </a:solidFill>
                        </a:rPr>
                        <a:t>R. Certos Espíritos escolheram antecipadamente determinadas espécies de prazer, e a sorte que os favorece é uma tentação. Aquele que ganha como homem, perde como Espírito: é uma prova para o seu orgulho e a sua cupidez.</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92724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805789452"/>
              </p:ext>
            </p:extLst>
          </p:nvPr>
        </p:nvGraphicFramePr>
        <p:xfrm>
          <a:off x="648585" y="996643"/>
          <a:ext cx="7857461" cy="256032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86000">
                <a:tc>
                  <a:txBody>
                    <a:bodyPr/>
                    <a:lstStyle/>
                    <a:p>
                      <a:pPr marL="342900" indent="-342900" algn="just">
                        <a:buAutoNum type="arabicPeriod" startAt="887"/>
                      </a:pPr>
                      <a:r>
                        <a:rPr lang="pt-BR" dirty="0"/>
                        <a:t> Jesus ensinou ainda: "Amai aos vossos inimigos". Ora, o amor pelos nossos inimigos não é contrário às nossas tendências naturais, e a inimizade não provém de uma falta de simpatia entre os Espíritos?</a:t>
                      </a:r>
                    </a:p>
                    <a:p>
                      <a:pPr marL="342900" indent="-342900" algn="just">
                        <a:buAutoNum type="arabicPeriod" startAt="887"/>
                      </a:pPr>
                      <a:endParaRPr lang="pt-BR" dirty="0"/>
                    </a:p>
                    <a:p>
                      <a:r>
                        <a:rPr lang="pt-BR" dirty="0">
                          <a:solidFill>
                            <a:srgbClr val="FFFF00"/>
                          </a:solidFill>
                        </a:rPr>
                        <a:t>R. Sem dúvida não se pode ter, para com os inimigos, um amor terno e apaixonado. E não foi isso que ele quis dizer. Amar aos inimigos é perdoá-los e pagar-lhes o mal com o bem. É assim que nos tornamos superiores; pela vingança nos colocamos abaixo deles.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2258177381"/>
              </p:ext>
            </p:extLst>
          </p:nvPr>
        </p:nvGraphicFramePr>
        <p:xfrm>
          <a:off x="648584" y="3717760"/>
          <a:ext cx="7857461" cy="229754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97541">
                <a:tc>
                  <a:txBody>
                    <a:bodyPr/>
                    <a:lstStyle/>
                    <a:p>
                      <a:endParaRPr lang="pt-BR" dirty="0"/>
                    </a:p>
                    <a:p>
                      <a:pPr marL="342900" indent="-342900">
                        <a:buAutoNum type="arabicPeriod" startAt="888"/>
                      </a:pPr>
                      <a:r>
                        <a:rPr lang="pt-BR" dirty="0"/>
                        <a:t> Que pensar da esmola?</a:t>
                      </a:r>
                    </a:p>
                    <a:p>
                      <a:pPr marL="0" indent="0">
                        <a:buNone/>
                      </a:pPr>
                      <a:endParaRPr lang="pt-BR" dirty="0"/>
                    </a:p>
                    <a:p>
                      <a:pPr algn="just"/>
                      <a:r>
                        <a:rPr lang="pt-BR" dirty="0">
                          <a:solidFill>
                            <a:srgbClr val="FFFF00"/>
                          </a:solidFill>
                        </a:rPr>
                        <a:t>R. O homem reduzido a pedir esmolas se degrada moral e fisicamente: se embrutece. Numa sociedade baseada na lei de Deus e na justiça deve-se prover à vida do fraco sem humilhação para ele. Deve-se assegurar a existência dos que não podem trabalhar, sem deixá-los à mercê do acaso e da boa vontade.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9887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60308" y="1776227"/>
          <a:ext cx="7857461" cy="314746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47465">
                <a:tc>
                  <a:txBody>
                    <a:bodyPr/>
                    <a:lstStyle/>
                    <a:p>
                      <a:pPr algn="just"/>
                      <a:r>
                        <a:rPr lang="pt-BR" sz="2000" dirty="0"/>
                        <a:t>888-a.	Então condenais a esmola?</a:t>
                      </a:r>
                    </a:p>
                    <a:p>
                      <a:pPr algn="just"/>
                      <a:endParaRPr lang="pt-BR" sz="2000" dirty="0"/>
                    </a:p>
                    <a:p>
                      <a:pPr algn="just"/>
                      <a:r>
                        <a:rPr lang="pt-BR" sz="2000" dirty="0">
                          <a:solidFill>
                            <a:srgbClr val="FFFF00"/>
                          </a:solidFill>
                        </a:rPr>
                        <a:t>R. Não, pois não é a esmola que é censurável, mas quase sempre a maneira por que ela é dada. O homem de bem, que compreende a caridade segundo Jesus, vai ao encontro do desgraçado sem esperar que ele lhe estenda a mão.</a:t>
                      </a:r>
                    </a:p>
                    <a:p>
                      <a:pPr algn="just"/>
                      <a:r>
                        <a:rPr lang="pt-BR" sz="2000" dirty="0">
                          <a:solidFill>
                            <a:srgbClr val="FFFF00"/>
                          </a:solidFill>
                        </a:rPr>
                        <a:t>A verdadeira caridade é sempre boa e benevolente; tanto está no ato quanto na maneira de fazê-la. Um serviço prestado com delicadeza tem duplo valor; se o for com altivez, a necessidade pode fazê-lo aceito mas o coração mal será tocado.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04008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053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053840">
                <a:tc>
                  <a:txBody>
                    <a:bodyPr/>
                    <a:lstStyle/>
                    <a:p>
                      <a:pPr algn="just"/>
                      <a:r>
                        <a:rPr lang="pt-BR" sz="2000" dirty="0"/>
                        <a:t>Lembrai-vos ainda de que a ostentação apaga aos olhos de Deus o mérito do benefício. Jesus disse: "Que a vossa mão esquerda ignore o que faz a direita". Com isso ele vos ensina a não manchar a caridade pelo orgulho.</a:t>
                      </a:r>
                    </a:p>
                    <a:p>
                      <a:pPr algn="just"/>
                      <a:r>
                        <a:rPr lang="pt-BR" sz="2000" dirty="0"/>
                        <a:t>É necessário distinguir a esmola propriamente dita da beneficência. O mais necessitado nem sempre é o que pede; o temor da humilhação retém o verdadeiro pobre, que quase sempre sofre sem se queixar. É a esse que o homem verdadeiramente humano sabe assistir sem ostentação.</a:t>
                      </a:r>
                    </a:p>
                    <a:p>
                      <a:pPr algn="just"/>
                      <a:r>
                        <a:rPr lang="pt-BR" sz="2000" dirty="0"/>
                        <a:t>Amai-vos uns aos outros, eis toda a lei, divina lei pela qual Deus governa os mundos. O amor é a lei de atração para os seres vivos e organizados, e a atração é a lei de amor para a matéria inorgânica.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9803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77042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70423">
                <a:tc>
                  <a:txBody>
                    <a:bodyPr/>
                    <a:lstStyle/>
                    <a:p>
                      <a:pPr algn="just"/>
                      <a:r>
                        <a:rPr lang="pt-BR" sz="2000" dirty="0"/>
                        <a:t>Não olvideis jamais que o Espírito, qualquer que seja o seu grau de adiantamento, sua situação como reencarnado ou na erraticidade, está sempre colocado entre um superior que o guia e aperfeiçoa e um inferior perante o qual tem deveres iguais a cumprir. Sede portanto caridosos, não somente dessa caridade que vos leva a tirar do bolso o óbolo que friamente atirais ao que ousa pedir-vos, mas ide ao encontro das misérias ocultas. Sede indulgentes para com os erros dos vossos semelhantes. Em lugar de desprezar a ignorância e o vício, instruí-os e moralizai-os. Sede afáveis e benevolentes para com todos os que vos são inferiores; sede-o mesmo para com os mais ínfimos seres da Criação, e tereis obedecido à lei de Deus.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98443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26283" y="1616927"/>
          <a:ext cx="7857461" cy="383601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836019">
                <a:tc>
                  <a:txBody>
                    <a:bodyPr/>
                    <a:lstStyle/>
                    <a:p>
                      <a:pPr algn="just"/>
                      <a:r>
                        <a:rPr lang="pt-BR" sz="2400" dirty="0">
                          <a:solidFill>
                            <a:srgbClr val="FFFF00"/>
                          </a:solidFill>
                        </a:rPr>
                        <a:t>SÃO VICENTE DE PAULO.</a:t>
                      </a:r>
                    </a:p>
                    <a:p>
                      <a:pPr algn="just"/>
                      <a:endParaRPr lang="pt-BR" sz="2400" dirty="0"/>
                    </a:p>
                    <a:p>
                      <a:pPr algn="just"/>
                      <a:r>
                        <a:rPr lang="pt-BR" sz="2400" dirty="0"/>
                        <a:t>889. Não há homens reduzidos à mendicidade por sua própria culpa?</a:t>
                      </a:r>
                    </a:p>
                    <a:p>
                      <a:pPr algn="just"/>
                      <a:endParaRPr lang="pt-BR" sz="2400" dirty="0"/>
                    </a:p>
                    <a:p>
                      <a:pPr algn="just"/>
                      <a:r>
                        <a:rPr lang="pt-BR" sz="2400" dirty="0">
                          <a:solidFill>
                            <a:srgbClr val="FFFF00"/>
                          </a:solidFill>
                        </a:rPr>
                        <a:t>R. Sem dúvida. Mas se uma boa educação moral lhes tivesse ensinado a praticar a lei de Deus, não teriam caído nos excessos que os levaram à perda. E é disso, sobretudo, que depende o melhoramento do vosso globo.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96133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dirty="0"/>
          </a:p>
        </p:txBody>
      </p:sp>
      <p:sp>
        <p:nvSpPr>
          <p:cNvPr id="3" name="Subtítulo 2"/>
          <p:cNvSpPr>
            <a:spLocks noGrp="1"/>
          </p:cNvSpPr>
          <p:nvPr>
            <p:ph type="subTitle" idx="1"/>
          </p:nvPr>
        </p:nvSpPr>
        <p:spPr/>
        <p:txBody>
          <a:bodyPr/>
          <a:lstStyle/>
          <a:p>
            <a:endParaRPr lang="pt-BR" dirty="0"/>
          </a:p>
        </p:txBody>
      </p:sp>
      <p:pic>
        <p:nvPicPr>
          <p:cNvPr id="4" name="Imagem 3"/>
          <p:cNvPicPr>
            <a:picLocks noChangeAspect="1"/>
          </p:cNvPicPr>
          <p:nvPr/>
        </p:nvPicPr>
        <p:blipFill rotWithShape="1">
          <a:blip r:embed="rId2" cstate="print">
            <a:extLst>
              <a:ext uri="{28A0092B-C50C-407E-A947-70E740481C1C}">
                <a14:useLocalDpi xmlns:a14="http://schemas.microsoft.com/office/drawing/2010/main" val="0"/>
              </a:ext>
            </a:extLst>
          </a:blip>
          <a:srcRect t="5045"/>
          <a:stretch/>
        </p:blipFill>
        <p:spPr>
          <a:xfrm>
            <a:off x="0" y="157349"/>
            <a:ext cx="9144000" cy="6512011"/>
          </a:xfrm>
          <a:prstGeom prst="rect">
            <a:avLst/>
          </a:prstGeom>
        </p:spPr>
      </p:pic>
      <p:sp>
        <p:nvSpPr>
          <p:cNvPr id="5" name="Retângulo 4"/>
          <p:cNvSpPr/>
          <p:nvPr/>
        </p:nvSpPr>
        <p:spPr>
          <a:xfrm>
            <a:off x="1547664" y="1052736"/>
            <a:ext cx="756970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600" b="0" i="0" u="none" strike="noStrike" kern="1200" cap="none" spc="0" normalizeH="0" baseline="0" noProof="0" dirty="0">
                <a:ln>
                  <a:noFill/>
                </a:ln>
                <a:solidFill>
                  <a:prstClr val="white"/>
                </a:solidFill>
                <a:effectLst/>
                <a:uLnTx/>
                <a:uFillTx/>
                <a:latin typeface="Viner Hand ITC" pitchFamily="66" charset="0"/>
                <a:ea typeface="+mn-ea"/>
                <a:cs typeface="+mn-cs"/>
              </a:rPr>
              <a:t>C</a:t>
            </a:r>
            <a:r>
              <a:rPr kumimoji="0" lang="pt-BR" sz="3600" b="0" i="0" u="none" strike="noStrike" kern="1200" cap="none" spc="0" normalizeH="0" baseline="0" noProof="0" dirty="0">
                <a:ln>
                  <a:noFill/>
                </a:ln>
                <a:solidFill>
                  <a:prstClr val="white"/>
                </a:solidFill>
                <a:effectLst/>
                <a:uLnTx/>
                <a:uFillTx/>
                <a:latin typeface="Viner Hand ITC" pitchFamily="66" charset="0"/>
                <a:ea typeface="+mn-ea"/>
                <a:cs typeface="+mn-cs"/>
              </a:rPr>
              <a:t>onduta Espírita na Prática da</a:t>
            </a:r>
            <a:endParaRPr kumimoji="0" lang="pt-BR" sz="36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3" y="5085184"/>
            <a:ext cx="2063275" cy="1508770"/>
          </a:xfrm>
          <a:prstGeom prst="rect">
            <a:avLst/>
          </a:prstGeom>
          <a:ln>
            <a:noFill/>
          </a:ln>
          <a:effectLst>
            <a:softEdge rad="112500"/>
          </a:effectLst>
        </p:spPr>
      </p:pic>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4242" y="5085184"/>
            <a:ext cx="2011694" cy="1508770"/>
          </a:xfrm>
          <a:prstGeom prst="rect">
            <a:avLst/>
          </a:prstGeom>
          <a:ln>
            <a:noFill/>
          </a:ln>
          <a:effectLst>
            <a:softEdge rad="112500"/>
          </a:effectLst>
        </p:spPr>
      </p:pic>
      <p:pic>
        <p:nvPicPr>
          <p:cNvPr id="9" name="Image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919" y="5085184"/>
            <a:ext cx="1872209" cy="1508769"/>
          </a:xfrm>
          <a:prstGeom prst="rect">
            <a:avLst/>
          </a:prstGeom>
          <a:ln>
            <a:noFill/>
          </a:ln>
          <a:effectLst>
            <a:softEdge rad="112500"/>
          </a:effectLst>
        </p:spPr>
      </p:pic>
      <p:pic>
        <p:nvPicPr>
          <p:cNvPr id="10" name="Image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0112" y="5085184"/>
            <a:ext cx="1728192" cy="1508770"/>
          </a:xfrm>
          <a:prstGeom prst="rect">
            <a:avLst/>
          </a:prstGeom>
          <a:ln>
            <a:noFill/>
          </a:ln>
          <a:effectLst>
            <a:softEdge rad="112500"/>
          </a:effectLst>
        </p:spPr>
      </p:pic>
      <p:pic>
        <p:nvPicPr>
          <p:cNvPr id="11" name="Imagem 10"/>
          <p:cNvPicPr>
            <a:picLocks noChangeAspect="1"/>
          </p:cNvPicPr>
          <p:nvPr/>
        </p:nvPicPr>
        <p:blipFill rotWithShape="1">
          <a:blip r:embed="rId7" cstate="print">
            <a:extLst>
              <a:ext uri="{28A0092B-C50C-407E-A947-70E740481C1C}">
                <a14:useLocalDpi xmlns:a14="http://schemas.microsoft.com/office/drawing/2010/main" val="0"/>
              </a:ext>
            </a:extLst>
          </a:blip>
          <a:srcRect l="-3" t="1006" r="2"/>
          <a:stretch/>
        </p:blipFill>
        <p:spPr>
          <a:xfrm>
            <a:off x="7164288" y="5085184"/>
            <a:ext cx="1944216" cy="1504402"/>
          </a:xfrm>
          <a:prstGeom prst="rect">
            <a:avLst/>
          </a:prstGeom>
          <a:ln>
            <a:noFill/>
          </a:ln>
          <a:effectLst>
            <a:softEdge rad="112500"/>
          </a:effectLst>
        </p:spPr>
      </p:pic>
      <p:sp>
        <p:nvSpPr>
          <p:cNvPr id="12" name="CaixaDeTexto 4"/>
          <p:cNvSpPr txBox="1">
            <a:spLocks noChangeArrowheads="1"/>
          </p:cNvSpPr>
          <p:nvPr/>
        </p:nvSpPr>
        <p:spPr bwMode="auto">
          <a:xfrm>
            <a:off x="0" y="4243238"/>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white"/>
                </a:solidFill>
                <a:effectLst/>
                <a:uLnTx/>
                <a:uFillTx/>
                <a:latin typeface="Arial" charset="0"/>
                <a:ea typeface="+mn-ea"/>
                <a:cs typeface="+mn-cs"/>
                <a:sym typeface="Wingdings" pitchFamily="2" charset="2"/>
              </a:rPr>
              <a:t></a:t>
            </a:r>
            <a:r>
              <a:rPr kumimoji="0" lang="pt-BR" sz="1800" b="0" i="0" u="none" strike="noStrike" kern="1200" cap="none" spc="0" normalizeH="0" baseline="0" noProof="0" dirty="0">
                <a:ln>
                  <a:noFill/>
                </a:ln>
                <a:solidFill>
                  <a:prstClr val="white"/>
                </a:solidFill>
                <a:effectLst/>
                <a:uLnTx/>
                <a:uFillTx/>
                <a:latin typeface="Arial" charset="0"/>
                <a:ea typeface="+mn-ea"/>
                <a:cs typeface="+mn-cs"/>
                <a:sym typeface="Wingdings" pitchFamily="2" charset="2"/>
              </a:rPr>
              <a:t> </a:t>
            </a:r>
            <a:r>
              <a:rPr kumimoji="0" lang="pt-BR" sz="1800" b="0" i="0" u="none" strike="noStrike" kern="1200" cap="none" spc="0" normalizeH="0" baseline="0" noProof="0" dirty="0">
                <a:ln>
                  <a:noFill/>
                </a:ln>
                <a:solidFill>
                  <a:prstClr val="white"/>
                </a:solidFill>
                <a:effectLst/>
                <a:uLnTx/>
                <a:uFillTx/>
                <a:latin typeface="Arial" charset="0"/>
                <a:ea typeface="+mn-ea"/>
                <a:cs typeface="+mn-cs"/>
                <a:hlinkClick r:id="rId8"/>
              </a:rPr>
              <a:t>igor.mateus@oi.com.br</a:t>
            </a:r>
            <a:endParaRPr kumimoji="0" lang="pt-BR" sz="18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white"/>
                </a:solidFill>
                <a:effectLst/>
                <a:uLnTx/>
                <a:uFillTx/>
                <a:latin typeface="Arial" charset="0"/>
                <a:ea typeface="+mn-ea"/>
                <a:cs typeface="+mn-cs"/>
                <a:sym typeface="Wingdings" pitchFamily="2" charset="2"/>
              </a:rPr>
              <a:t></a:t>
            </a:r>
            <a:r>
              <a:rPr kumimoji="0" lang="pt-BR" sz="1800" b="0" i="0" u="none" strike="noStrike" kern="1200" cap="none" spc="0" normalizeH="0" baseline="0" noProof="0" dirty="0">
                <a:ln>
                  <a:noFill/>
                </a:ln>
                <a:solidFill>
                  <a:prstClr val="white"/>
                </a:solidFill>
                <a:effectLst/>
                <a:uLnTx/>
                <a:uFillTx/>
                <a:latin typeface="Arial" charset="0"/>
                <a:ea typeface="+mn-ea"/>
                <a:cs typeface="+mn-cs"/>
                <a:sym typeface="Wingdings" pitchFamily="2" charset="2"/>
              </a:rPr>
              <a:t> </a:t>
            </a:r>
            <a:r>
              <a:rPr kumimoji="0" lang="pt-BR" sz="1800" b="0" i="0" u="none" strike="noStrike" kern="1200" cap="none" spc="0" normalizeH="0" baseline="0" noProof="0" dirty="0">
                <a:ln>
                  <a:noFill/>
                </a:ln>
                <a:solidFill>
                  <a:prstClr val="white"/>
                </a:solidFill>
                <a:effectLst/>
                <a:uLnTx/>
                <a:uFillTx/>
                <a:latin typeface="Arial" charset="0"/>
                <a:ea typeface="+mn-ea"/>
                <a:cs typeface="+mn-cs"/>
                <a:hlinkClick r:id="rId9"/>
              </a:rPr>
              <a:t>http://estudosespiritas.tk</a:t>
            </a:r>
            <a:r>
              <a:rPr kumimoji="0" lang="pt-BR" sz="1800" b="0" i="0" u="none" strike="noStrike" kern="1200" cap="none" spc="0" normalizeH="0" baseline="0" noProof="0" dirty="0">
                <a:ln>
                  <a:noFill/>
                </a:ln>
                <a:solidFill>
                  <a:prstClr val="white"/>
                </a:solidFill>
                <a:effectLst/>
                <a:uLnTx/>
                <a:uFillTx/>
                <a:latin typeface="Arial" charset="0"/>
                <a:ea typeface="+mn-ea"/>
                <a:cs typeface="+mn-cs"/>
              </a:rPr>
              <a:t> </a:t>
            </a:r>
          </a:p>
        </p:txBody>
      </p:sp>
      <p:sp>
        <p:nvSpPr>
          <p:cNvPr id="13" name="Retângulo 12"/>
          <p:cNvSpPr/>
          <p:nvPr/>
        </p:nvSpPr>
        <p:spPr>
          <a:xfrm>
            <a:off x="1330987" y="548680"/>
            <a:ext cx="6914072"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19050">
                  <a:solidFill>
                    <a:srgbClr val="FEDD78">
                      <a:tint val="1000"/>
                    </a:srgbClr>
                  </a:solidFill>
                  <a:prstDash val="solid"/>
                </a:ln>
                <a:solidFill>
                  <a:srgbClr val="FFCE2D"/>
                </a:solidFill>
                <a:effectLst>
                  <a:glow rad="228600">
                    <a:srgbClr val="C4D73F">
                      <a:satMod val="175000"/>
                      <a:alpha val="40000"/>
                    </a:srgbClr>
                  </a:glow>
                  <a:outerShdw blurRad="50000" dist="50800" dir="7500000" algn="tl">
                    <a:srgbClr val="000000">
                      <a:shade val="5000"/>
                      <a:alpha val="35000"/>
                    </a:srgbClr>
                  </a:outerShdw>
                </a:effectLst>
                <a:uLnTx/>
                <a:uFillTx/>
                <a:latin typeface="Verdana"/>
                <a:ea typeface="+mn-ea"/>
                <a:cs typeface="+mn-cs"/>
              </a:rPr>
              <a:t>XII ENTRENORTE</a:t>
            </a:r>
          </a:p>
        </p:txBody>
      </p:sp>
    </p:spTree>
    <p:extLst>
      <p:ext uri="{BB962C8B-B14F-4D97-AF65-F5344CB8AC3E}">
        <p14:creationId xmlns:p14="http://schemas.microsoft.com/office/powerpoint/2010/main" val="239260305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b="1" u="sng" dirty="0">
                <a:effectLst>
                  <a:outerShdw blurRad="38100" dist="38100" dir="2700000" algn="tl">
                    <a:srgbClr val="000000">
                      <a:alpha val="43137"/>
                    </a:srgbClr>
                  </a:outerShdw>
                </a:effectLst>
              </a:rPr>
              <a:t>1ª Parte</a:t>
            </a:r>
            <a:r>
              <a:rPr lang="pt-BR" b="1" dirty="0">
                <a:effectLst>
                  <a:outerShdw blurRad="38100" dist="38100" dir="2700000" algn="tl">
                    <a:srgbClr val="000000">
                      <a:alpha val="43137"/>
                    </a:srgbClr>
                  </a:outerShdw>
                </a:effectLst>
              </a:rPr>
              <a:t>:</a:t>
            </a:r>
          </a:p>
        </p:txBody>
      </p:sp>
      <p:sp>
        <p:nvSpPr>
          <p:cNvPr id="3" name="Subtítulo 2"/>
          <p:cNvSpPr>
            <a:spLocks noGrp="1"/>
          </p:cNvSpPr>
          <p:nvPr>
            <p:ph type="subTitle" idx="1"/>
          </p:nvPr>
        </p:nvSpPr>
        <p:spPr/>
        <p:txBody>
          <a:bodyPr>
            <a:normAutofit/>
          </a:bodyPr>
          <a:lstStyle/>
          <a:p>
            <a:r>
              <a:rPr lang="pt-BR" sz="2800" dirty="0">
                <a:effectLst>
                  <a:outerShdw blurRad="38100" dist="38100" dir="2700000" algn="tl">
                    <a:srgbClr val="000000">
                      <a:alpha val="43137"/>
                    </a:srgbClr>
                  </a:outerShdw>
                </a:effectLst>
              </a:rPr>
              <a:t>Reflexões em torno da Caridade</a:t>
            </a:r>
          </a:p>
        </p:txBody>
      </p:sp>
    </p:spTree>
    <p:extLst>
      <p:ext uri="{BB962C8B-B14F-4D97-AF65-F5344CB8AC3E}">
        <p14:creationId xmlns:p14="http://schemas.microsoft.com/office/powerpoint/2010/main" val="3458069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0" y="76200"/>
            <a:ext cx="9144000" cy="533400"/>
          </a:xfrm>
          <a:prstGeom prst="rect">
            <a:avLst/>
          </a:prstGeom>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srgbClr val="993300"/>
                </a:solidFill>
                <a:effectLst/>
                <a:uLnTx/>
                <a:uFillTx/>
                <a:latin typeface="Verdana"/>
                <a:ea typeface="+mn-ea"/>
                <a:cs typeface="+mn-cs"/>
              </a:rPr>
              <a:t>INICIALMENTE, VAMOS QUEBRAR O GELO?</a:t>
            </a:r>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609600"/>
            <a:ext cx="8640960" cy="60597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255490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fltVal val="0"/>
                                          </p:val>
                                        </p:tav>
                                        <p:tav tm="100000">
                                          <p:val>
                                            <p:strVal val="#ppt_w"/>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Effect transition="in" filter="fade">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0" y="76200"/>
            <a:ext cx="9144000" cy="533400"/>
          </a:xfrm>
          <a:prstGeom prst="rect">
            <a:avLst/>
          </a:prstGeom>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srgbClr val="993300"/>
                </a:solidFill>
                <a:effectLst/>
                <a:uLnTx/>
                <a:uFillTx/>
                <a:latin typeface="Verdana"/>
                <a:ea typeface="+mn-ea"/>
                <a:cs typeface="+mn-cs"/>
              </a:rPr>
              <a:t>DINÂMICA 01: </a:t>
            </a:r>
            <a:r>
              <a:rPr kumimoji="0" lang="pt-BR" sz="2400" b="0" i="0" u="none" strike="noStrike" kern="0" cap="none" spc="0" normalizeH="0" baseline="0" noProof="0" dirty="0">
                <a:ln>
                  <a:noFill/>
                </a:ln>
                <a:solidFill>
                  <a:srgbClr val="993300"/>
                </a:solidFill>
                <a:effectLst/>
                <a:uLnTx/>
                <a:uFillTx/>
                <a:latin typeface="Verdana"/>
                <a:ea typeface="+mn-ea"/>
                <a:cs typeface="+mn-cs"/>
              </a:rPr>
              <a:t>AS DIVERSAS FORMAS DE CARIDADE</a:t>
            </a:r>
            <a:endParaRPr kumimoji="0" lang="pt-BR" sz="2400" b="1" i="0" u="none" strike="noStrike" kern="0" cap="none" spc="0" normalizeH="0" baseline="0" noProof="0" dirty="0">
              <a:ln>
                <a:noFill/>
              </a:ln>
              <a:solidFill>
                <a:srgbClr val="993300"/>
              </a:solidFill>
              <a:effectLst/>
              <a:uLnTx/>
              <a:uFillTx/>
              <a:latin typeface="Verdana"/>
              <a:ea typeface="+mn-ea"/>
              <a:cs typeface="+mn-cs"/>
            </a:endParaRPr>
          </a:p>
        </p:txBody>
      </p:sp>
      <p:sp>
        <p:nvSpPr>
          <p:cNvPr id="8195" name="CaixaDeTexto 2"/>
          <p:cNvSpPr txBox="1">
            <a:spLocks noChangeArrowheads="1"/>
          </p:cNvSpPr>
          <p:nvPr/>
        </p:nvSpPr>
        <p:spPr bwMode="auto">
          <a:xfrm>
            <a:off x="152400" y="533400"/>
            <a:ext cx="2133600" cy="14478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charset="0"/>
                <a:ea typeface="+mn-ea"/>
                <a:cs typeface="+mn-cs"/>
              </a:rPr>
              <a:t>Dê um abraço carinhoso em algum participante do evento...</a:t>
            </a:r>
          </a:p>
        </p:txBody>
      </p:sp>
      <p:sp>
        <p:nvSpPr>
          <p:cNvPr id="8196" name="CaixaDeTexto 3"/>
          <p:cNvSpPr txBox="1">
            <a:spLocks noChangeArrowheads="1"/>
          </p:cNvSpPr>
          <p:nvPr/>
        </p:nvSpPr>
        <p:spPr bwMode="auto">
          <a:xfrm>
            <a:off x="2362200" y="533400"/>
            <a:ext cx="2133600" cy="14478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charset="0"/>
                <a:ea typeface="+mn-ea"/>
                <a:cs typeface="+mn-cs"/>
              </a:rPr>
              <a:t>Brinde a todos os presentes com um excelente sorriso!</a:t>
            </a:r>
          </a:p>
        </p:txBody>
      </p:sp>
      <p:sp>
        <p:nvSpPr>
          <p:cNvPr id="8197" name="CaixaDeTexto 4"/>
          <p:cNvSpPr txBox="1">
            <a:spLocks noChangeArrowheads="1"/>
          </p:cNvSpPr>
          <p:nvPr/>
        </p:nvSpPr>
        <p:spPr bwMode="auto">
          <a:xfrm>
            <a:off x="4572000" y="533400"/>
            <a:ext cx="2133600" cy="14478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charset="0"/>
                <a:ea typeface="+mn-ea"/>
                <a:cs typeface="+mn-cs"/>
              </a:rPr>
              <a:t>A música também é uma excelente forma de caridade. Cante algo para nós!!!</a:t>
            </a:r>
          </a:p>
        </p:txBody>
      </p:sp>
      <p:sp>
        <p:nvSpPr>
          <p:cNvPr id="8198" name="CaixaDeTexto 5"/>
          <p:cNvSpPr txBox="1">
            <a:spLocks noChangeArrowheads="1"/>
          </p:cNvSpPr>
          <p:nvPr/>
        </p:nvSpPr>
        <p:spPr bwMode="auto">
          <a:xfrm>
            <a:off x="6781800" y="533400"/>
            <a:ext cx="2133600" cy="14478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charset="0"/>
                <a:ea typeface="+mn-ea"/>
                <a:cs typeface="+mn-cs"/>
              </a:rPr>
              <a:t>Escolha algum amigo e comente sobre a melhor qualidade dessa pessoa.</a:t>
            </a:r>
          </a:p>
        </p:txBody>
      </p:sp>
      <p:sp>
        <p:nvSpPr>
          <p:cNvPr id="8199" name="CaixaDeTexto 6"/>
          <p:cNvSpPr txBox="1">
            <a:spLocks noChangeArrowheads="1"/>
          </p:cNvSpPr>
          <p:nvPr/>
        </p:nvSpPr>
        <p:spPr bwMode="auto">
          <a:xfrm>
            <a:off x="152400" y="2133600"/>
            <a:ext cx="2133600" cy="14478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charset="0"/>
                <a:ea typeface="+mn-ea"/>
                <a:cs typeface="+mn-cs"/>
              </a:rPr>
              <a:t>Seja prestativo e faça um favor para algum confrade do evento...</a:t>
            </a:r>
          </a:p>
        </p:txBody>
      </p:sp>
      <p:sp>
        <p:nvSpPr>
          <p:cNvPr id="8200" name="CaixaDeTexto 7"/>
          <p:cNvSpPr txBox="1">
            <a:spLocks noChangeArrowheads="1"/>
          </p:cNvSpPr>
          <p:nvPr/>
        </p:nvSpPr>
        <p:spPr bwMode="auto">
          <a:xfrm>
            <a:off x="2362200" y="2133600"/>
            <a:ext cx="2133600" cy="14478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charset="0"/>
                <a:ea typeface="+mn-ea"/>
                <a:cs typeface="+mn-cs"/>
              </a:rPr>
              <a:t>Inspire-nos contando uma boa ação que você recebeu recentemente.</a:t>
            </a:r>
          </a:p>
        </p:txBody>
      </p:sp>
      <p:sp>
        <p:nvSpPr>
          <p:cNvPr id="8201" name="CaixaDeTexto 8"/>
          <p:cNvSpPr txBox="1">
            <a:spLocks noChangeArrowheads="1"/>
          </p:cNvSpPr>
          <p:nvPr/>
        </p:nvSpPr>
        <p:spPr bwMode="auto">
          <a:xfrm>
            <a:off x="4572000" y="2133600"/>
            <a:ext cx="2133600" cy="14478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charset="0"/>
                <a:ea typeface="+mn-ea"/>
                <a:cs typeface="+mn-cs"/>
              </a:rPr>
              <a:t>Dê um abraço carinhoso em algum participante do evento...</a:t>
            </a:r>
          </a:p>
        </p:txBody>
      </p:sp>
      <p:sp>
        <p:nvSpPr>
          <p:cNvPr id="8202" name="CaixaDeTexto 9"/>
          <p:cNvSpPr txBox="1">
            <a:spLocks noChangeArrowheads="1"/>
          </p:cNvSpPr>
          <p:nvPr/>
        </p:nvSpPr>
        <p:spPr bwMode="auto">
          <a:xfrm>
            <a:off x="6781800" y="2133600"/>
            <a:ext cx="2133600" cy="14478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charset="0"/>
                <a:ea typeface="+mn-ea"/>
                <a:cs typeface="+mn-cs"/>
              </a:rPr>
              <a:t>Escolha algum confrade e ofereça-lhe palavras de incentivo...</a:t>
            </a:r>
          </a:p>
        </p:txBody>
      </p:sp>
      <p:pic>
        <p:nvPicPr>
          <p:cNvPr id="11" name="Imagem 10" descr="amizad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133600"/>
            <a:ext cx="2133600" cy="14478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Imagem 11" descr="Amizades_perfeitas_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6392" y="2133600"/>
            <a:ext cx="2133600" cy="14478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Imagem 12" descr="amizades+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133600"/>
            <a:ext cx="2133600" cy="14478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Imagem 13" descr="aves.bmp"/>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2133600"/>
            <a:ext cx="2133600" cy="14478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Imagem 17" descr="semente 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800" y="541040"/>
            <a:ext cx="2133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1" name="CaixaDeTexto 18"/>
          <p:cNvSpPr txBox="1">
            <a:spLocks noChangeArrowheads="1"/>
          </p:cNvSpPr>
          <p:nvPr/>
        </p:nvSpPr>
        <p:spPr bwMode="auto">
          <a:xfrm>
            <a:off x="152400" y="3733800"/>
            <a:ext cx="2133600" cy="14478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charset="0"/>
                <a:ea typeface="+mn-ea"/>
                <a:cs typeface="+mn-cs"/>
              </a:rPr>
              <a:t>Escolha um amigo e dedique-lhe um gesto de carinho...</a:t>
            </a:r>
          </a:p>
        </p:txBody>
      </p:sp>
      <p:sp>
        <p:nvSpPr>
          <p:cNvPr id="8212" name="CaixaDeTexto 19"/>
          <p:cNvSpPr txBox="1">
            <a:spLocks noChangeArrowheads="1"/>
          </p:cNvSpPr>
          <p:nvPr/>
        </p:nvSpPr>
        <p:spPr bwMode="auto">
          <a:xfrm>
            <a:off x="2362200" y="3733800"/>
            <a:ext cx="2133600" cy="14478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charset="0"/>
                <a:ea typeface="+mn-ea"/>
                <a:cs typeface="+mn-cs"/>
              </a:rPr>
              <a:t>Distribua um belo gesto de caridade sorrindo para todos nós!</a:t>
            </a:r>
          </a:p>
        </p:txBody>
      </p:sp>
      <p:sp>
        <p:nvSpPr>
          <p:cNvPr id="8213" name="CaixaDeTexto 20"/>
          <p:cNvSpPr txBox="1">
            <a:spLocks noChangeArrowheads="1"/>
          </p:cNvSpPr>
          <p:nvPr/>
        </p:nvSpPr>
        <p:spPr bwMode="auto">
          <a:xfrm>
            <a:off x="4572000" y="3733800"/>
            <a:ext cx="2133600" cy="14478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charset="0"/>
                <a:ea typeface="+mn-ea"/>
                <a:cs typeface="+mn-cs"/>
              </a:rPr>
              <a:t>Cumprimente com um aperto de mão fraterno, algum dos participantes do encontro...</a:t>
            </a:r>
          </a:p>
        </p:txBody>
      </p:sp>
      <p:sp>
        <p:nvSpPr>
          <p:cNvPr id="8214" name="CaixaDeTexto 21"/>
          <p:cNvSpPr txBox="1">
            <a:spLocks noChangeArrowheads="1"/>
          </p:cNvSpPr>
          <p:nvPr/>
        </p:nvSpPr>
        <p:spPr bwMode="auto">
          <a:xfrm>
            <a:off x="6781800" y="3733800"/>
            <a:ext cx="2133600" cy="14478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charset="0"/>
                <a:ea typeface="+mn-ea"/>
                <a:cs typeface="+mn-cs"/>
              </a:rPr>
              <a:t>Em breves palavras deseje algo de bom para todo o grupo!</a:t>
            </a:r>
          </a:p>
        </p:txBody>
      </p:sp>
      <p:pic>
        <p:nvPicPr>
          <p:cNvPr id="24" name="Imagem 23" descr="sorrir.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74106" y="3733800"/>
            <a:ext cx="2121694" cy="14478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Imagem 24" descr="capturando_o_sol.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3733800"/>
            <a:ext cx="2133600" cy="14478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8219" name="CaixaDeTexto 2"/>
          <p:cNvSpPr txBox="1">
            <a:spLocks noChangeArrowheads="1"/>
          </p:cNvSpPr>
          <p:nvPr/>
        </p:nvSpPr>
        <p:spPr bwMode="auto">
          <a:xfrm>
            <a:off x="152400" y="5334000"/>
            <a:ext cx="2133600" cy="1447800"/>
          </a:xfrm>
          <a:prstGeom prst="rect">
            <a:avLst/>
          </a:prstGeom>
          <a:noFill/>
          <a:ln w="9525">
            <a:solidFill>
              <a:srgbClr val="C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charset="0"/>
                <a:ea typeface="+mn-ea"/>
                <a:cs typeface="+mn-cs"/>
              </a:rPr>
              <a:t>A música também é uma excelente forma de caridade. Cante algo para nós!!!</a:t>
            </a:r>
          </a:p>
        </p:txBody>
      </p:sp>
      <p:sp>
        <p:nvSpPr>
          <p:cNvPr id="8220" name="CaixaDeTexto 2"/>
          <p:cNvSpPr txBox="1">
            <a:spLocks noChangeArrowheads="1"/>
          </p:cNvSpPr>
          <p:nvPr/>
        </p:nvSpPr>
        <p:spPr bwMode="auto">
          <a:xfrm>
            <a:off x="2362200" y="5334000"/>
            <a:ext cx="2133600" cy="1447800"/>
          </a:xfrm>
          <a:prstGeom prst="rect">
            <a:avLst/>
          </a:prstGeom>
          <a:noFill/>
          <a:ln w="9525">
            <a:solidFill>
              <a:srgbClr val="C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charset="0"/>
                <a:ea typeface="+mn-ea"/>
                <a:cs typeface="+mn-cs"/>
              </a:rPr>
              <a:t>Faça uma breve prece por todo o grupo presente neste evento!</a:t>
            </a:r>
          </a:p>
        </p:txBody>
      </p:sp>
      <p:sp>
        <p:nvSpPr>
          <p:cNvPr id="8221" name="CaixaDeTexto 2"/>
          <p:cNvSpPr txBox="1">
            <a:spLocks noChangeArrowheads="1"/>
          </p:cNvSpPr>
          <p:nvPr/>
        </p:nvSpPr>
        <p:spPr bwMode="auto">
          <a:xfrm>
            <a:off x="4572000" y="5334000"/>
            <a:ext cx="2133600" cy="1447800"/>
          </a:xfrm>
          <a:prstGeom prst="rect">
            <a:avLst/>
          </a:prstGeom>
          <a:noFill/>
          <a:ln w="9525">
            <a:solidFill>
              <a:srgbClr val="C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charset="0"/>
                <a:ea typeface="+mn-ea"/>
                <a:cs typeface="+mn-cs"/>
              </a:rPr>
              <a:t>Dê um abraço carinhoso em algum participante do evento...</a:t>
            </a:r>
          </a:p>
        </p:txBody>
      </p:sp>
      <p:sp>
        <p:nvSpPr>
          <p:cNvPr id="8222" name="CaixaDeTexto 2"/>
          <p:cNvSpPr txBox="1">
            <a:spLocks noChangeArrowheads="1"/>
          </p:cNvSpPr>
          <p:nvPr/>
        </p:nvSpPr>
        <p:spPr bwMode="auto">
          <a:xfrm>
            <a:off x="6781800" y="5334000"/>
            <a:ext cx="2133600" cy="1447800"/>
          </a:xfrm>
          <a:prstGeom prst="rect">
            <a:avLst/>
          </a:prstGeom>
          <a:noFill/>
          <a:ln w="9525">
            <a:solidFill>
              <a:srgbClr val="C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charset="0"/>
                <a:ea typeface="+mn-ea"/>
                <a:cs typeface="+mn-cs"/>
              </a:rPr>
              <a:t>Cumprimente com um aperto de mão fraterno, algum dos participantes do encontro...</a:t>
            </a:r>
          </a:p>
        </p:txBody>
      </p:sp>
      <p:pic>
        <p:nvPicPr>
          <p:cNvPr id="34" name="Imagem 33" descr="coracaoraioluz.gi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81800" y="5331414"/>
            <a:ext cx="2133600" cy="14478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338" y="544627"/>
            <a:ext cx="2115786" cy="1430636"/>
          </a:xfrm>
          <a:prstGeom prst="rect">
            <a:avLst/>
          </a:prstGeom>
        </p:spPr>
      </p:pic>
      <p:pic>
        <p:nvPicPr>
          <p:cNvPr id="4" name="Imagem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68168" y="541040"/>
            <a:ext cx="2121694" cy="1440160"/>
          </a:xfrm>
          <a:prstGeom prst="rect">
            <a:avLst/>
          </a:prstGeom>
        </p:spPr>
      </p:pic>
      <p:pic>
        <p:nvPicPr>
          <p:cNvPr id="5" name="Imagem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82960" y="544626"/>
            <a:ext cx="2116701" cy="1430635"/>
          </a:xfrm>
          <a:prstGeom prst="rect">
            <a:avLst/>
          </a:prstGeom>
        </p:spPr>
      </p:pic>
      <p:pic>
        <p:nvPicPr>
          <p:cNvPr id="6" name="Imagem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649" y="3733801"/>
            <a:ext cx="2133600" cy="1447799"/>
          </a:xfrm>
          <a:prstGeom prst="rect">
            <a:avLst/>
          </a:prstGeom>
        </p:spPr>
      </p:pic>
      <p:pic>
        <p:nvPicPr>
          <p:cNvPr id="7" name="Imagem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95448" y="3759825"/>
            <a:ext cx="2119952" cy="1421773"/>
          </a:xfrm>
          <a:prstGeom prst="rect">
            <a:avLst/>
          </a:prstGeom>
        </p:spPr>
      </p:pic>
      <p:pic>
        <p:nvPicPr>
          <p:cNvPr id="8" name="Imagem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74106" y="5331414"/>
            <a:ext cx="2121694" cy="1435687"/>
          </a:xfrm>
          <a:prstGeom prst="rect">
            <a:avLst/>
          </a:prstGeom>
        </p:spPr>
      </p:pic>
      <p:pic>
        <p:nvPicPr>
          <p:cNvPr id="9" name="Imagem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82959" y="5337588"/>
            <a:ext cx="2116701" cy="1429514"/>
          </a:xfrm>
          <a:prstGeom prst="rect">
            <a:avLst/>
          </a:prstGeom>
        </p:spPr>
      </p:pic>
      <p:pic>
        <p:nvPicPr>
          <p:cNvPr id="10" name="Imagem 9"/>
          <p:cNvPicPr>
            <a:picLocks noChangeAspect="1"/>
          </p:cNvPicPr>
          <p:nvPr/>
        </p:nvPicPr>
        <p:blipFill rotWithShape="1">
          <a:blip r:embed="rId17" cstate="print">
            <a:extLst>
              <a:ext uri="{28A0092B-C50C-407E-A947-70E740481C1C}">
                <a14:useLocalDpi xmlns:a14="http://schemas.microsoft.com/office/drawing/2010/main" val="0"/>
              </a:ext>
            </a:extLst>
          </a:blip>
          <a:srcRect l="4661" t="8315" r="5900" b="5484"/>
          <a:stretch/>
        </p:blipFill>
        <p:spPr>
          <a:xfrm>
            <a:off x="158338" y="5337588"/>
            <a:ext cx="2121723" cy="1435686"/>
          </a:xfrm>
          <a:prstGeom prst="rect">
            <a:avLst/>
          </a:prstGeom>
        </p:spPr>
      </p:pic>
    </p:spTree>
    <p:extLst>
      <p:ext uri="{BB962C8B-B14F-4D97-AF65-F5344CB8AC3E}">
        <p14:creationId xmlns:p14="http://schemas.microsoft.com/office/powerpoint/2010/main" val="3160383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3" presetClass="exit" presetSubtype="10" fill="hold" nodeType="clickEffect">
                                  <p:stCondLst>
                                    <p:cond delay="0"/>
                                  </p:stCondLst>
                                  <p:childTnLst>
                                    <p:animEffect transition="out" filter="blinds(horizontal)">
                                      <p:cBhvr>
                                        <p:cTn id="14" dur="2000"/>
                                        <p:tgtEl>
                                          <p:spTgt spid="11"/>
                                        </p:tgtEl>
                                      </p:cBhvr>
                                    </p:animEffect>
                                    <p:set>
                                      <p:cBhvr>
                                        <p:cTn id="1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3" presetClass="exit" presetSubtype="32" fill="hold" nodeType="clickEffect">
                                  <p:stCondLst>
                                    <p:cond delay="0"/>
                                  </p:stCondLst>
                                  <p:childTnLst>
                                    <p:anim calcmode="lin" valueType="num">
                                      <p:cBhvr>
                                        <p:cTn id="20" dur="2000"/>
                                        <p:tgtEl>
                                          <p:spTgt spid="12"/>
                                        </p:tgtEl>
                                        <p:attrNameLst>
                                          <p:attrName>ppt_w</p:attrName>
                                        </p:attrNameLst>
                                      </p:cBhvr>
                                      <p:tavLst>
                                        <p:tav tm="0">
                                          <p:val>
                                            <p:strVal val="ppt_w"/>
                                          </p:val>
                                        </p:tav>
                                        <p:tav tm="100000">
                                          <p:val>
                                            <p:fltVal val="0"/>
                                          </p:val>
                                        </p:tav>
                                      </p:tavLst>
                                    </p:anim>
                                    <p:anim calcmode="lin" valueType="num">
                                      <p:cBhvr>
                                        <p:cTn id="21" dur="2000"/>
                                        <p:tgtEl>
                                          <p:spTgt spid="12"/>
                                        </p:tgtEl>
                                        <p:attrNameLst>
                                          <p:attrName>ppt_h</p:attrName>
                                        </p:attrNameLst>
                                      </p:cBhvr>
                                      <p:tavLst>
                                        <p:tav tm="0">
                                          <p:val>
                                            <p:strVal val="ppt_h"/>
                                          </p:val>
                                        </p:tav>
                                        <p:tav tm="100000">
                                          <p:val>
                                            <p:fltVal val="0"/>
                                          </p:val>
                                        </p:tav>
                                      </p:tavLst>
                                    </p:anim>
                                    <p:set>
                                      <p:cBhvr>
                                        <p:cTn id="22"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0" presetClass="exit" presetSubtype="0" fill="hold" nodeType="clickEffect">
                                  <p:stCondLst>
                                    <p:cond delay="0"/>
                                  </p:stCondLst>
                                  <p:childTnLst>
                                    <p:animEffect transition="out" filter="fade">
                                      <p:cBhvr>
                                        <p:cTn id="27" dur="2000"/>
                                        <p:tgtEl>
                                          <p:spTgt spid="13"/>
                                        </p:tgtEl>
                                      </p:cBhvr>
                                    </p:animEffect>
                                    <p:set>
                                      <p:cBhvr>
                                        <p:cTn id="28"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8" presetClass="exit" presetSubtype="16" fill="hold" nodeType="clickEffect">
                                  <p:stCondLst>
                                    <p:cond delay="0"/>
                                  </p:stCondLst>
                                  <p:childTnLst>
                                    <p:animEffect transition="out" filter="diamond(in)">
                                      <p:cBhvr>
                                        <p:cTn id="33" dur="2000"/>
                                        <p:tgtEl>
                                          <p:spTgt spid="14"/>
                                        </p:tgtEl>
                                      </p:cBhvr>
                                    </p:animEffect>
                                    <p:set>
                                      <p:cBhvr>
                                        <p:cTn id="34"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5" presetClass="exit" presetSubtype="10" fill="hold" nodeType="clickEffect">
                                  <p:stCondLst>
                                    <p:cond delay="0"/>
                                  </p:stCondLst>
                                  <p:childTnLst>
                                    <p:animEffect transition="out" filter="checkerboard(across)">
                                      <p:cBhvr>
                                        <p:cTn id="39" dur="2000"/>
                                        <p:tgtEl>
                                          <p:spTgt spid="18"/>
                                        </p:tgtEl>
                                      </p:cBhvr>
                                    </p:animEffect>
                                    <p:set>
                                      <p:cBhvr>
                                        <p:cTn id="40"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24"/>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31" presetClass="exit" presetSubtype="0" fill="hold" nodeType="clickEffect">
                                  <p:stCondLst>
                                    <p:cond delay="0"/>
                                  </p:stCondLst>
                                  <p:iterate type="lt">
                                    <p:tmPct val="5000"/>
                                  </p:iterate>
                                  <p:childTnLst>
                                    <p:anim calcmode="lin" valueType="num">
                                      <p:cBhvr>
                                        <p:cTn id="45" dur="1000"/>
                                        <p:tgtEl>
                                          <p:spTgt spid="24"/>
                                        </p:tgtEl>
                                        <p:attrNameLst>
                                          <p:attrName>ppt_w</p:attrName>
                                        </p:attrNameLst>
                                      </p:cBhvr>
                                      <p:tavLst>
                                        <p:tav tm="0">
                                          <p:val>
                                            <p:strVal val="ppt_w"/>
                                          </p:val>
                                        </p:tav>
                                        <p:tav tm="100000">
                                          <p:val>
                                            <p:fltVal val="0"/>
                                          </p:val>
                                        </p:tav>
                                      </p:tavLst>
                                    </p:anim>
                                    <p:anim calcmode="lin" valueType="num">
                                      <p:cBhvr>
                                        <p:cTn id="46" dur="1000"/>
                                        <p:tgtEl>
                                          <p:spTgt spid="24"/>
                                        </p:tgtEl>
                                        <p:attrNameLst>
                                          <p:attrName>ppt_h</p:attrName>
                                        </p:attrNameLst>
                                      </p:cBhvr>
                                      <p:tavLst>
                                        <p:tav tm="0">
                                          <p:val>
                                            <p:strVal val="ppt_h"/>
                                          </p:val>
                                        </p:tav>
                                        <p:tav tm="100000">
                                          <p:val>
                                            <p:fltVal val="0"/>
                                          </p:val>
                                        </p:tav>
                                      </p:tavLst>
                                    </p:anim>
                                    <p:anim calcmode="lin" valueType="num">
                                      <p:cBhvr>
                                        <p:cTn id="47" dur="1000"/>
                                        <p:tgtEl>
                                          <p:spTgt spid="24"/>
                                        </p:tgtEl>
                                        <p:attrNameLst>
                                          <p:attrName>style.rotation</p:attrName>
                                        </p:attrNameLst>
                                      </p:cBhvr>
                                      <p:tavLst>
                                        <p:tav tm="0">
                                          <p:val>
                                            <p:fltVal val="0"/>
                                          </p:val>
                                        </p:tav>
                                        <p:tav tm="100000">
                                          <p:val>
                                            <p:fltVal val="90"/>
                                          </p:val>
                                        </p:tav>
                                      </p:tavLst>
                                    </p:anim>
                                    <p:animEffect transition="out" filter="fade">
                                      <p:cBhvr>
                                        <p:cTn id="48" dur="1000"/>
                                        <p:tgtEl>
                                          <p:spTgt spid="24"/>
                                        </p:tgtEl>
                                      </p:cBhvr>
                                    </p:animEffect>
                                    <p:set>
                                      <p:cBhvr>
                                        <p:cTn id="49"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9" presetClass="exit" presetSubtype="0" fill="hold" nodeType="clickEffect">
                                  <p:stCondLst>
                                    <p:cond delay="0"/>
                                  </p:stCondLst>
                                  <p:childTnLst>
                                    <p:animEffect transition="out" filter="dissolve">
                                      <p:cBhvr>
                                        <p:cTn id="54" dur="2000"/>
                                        <p:tgtEl>
                                          <p:spTgt spid="25"/>
                                        </p:tgtEl>
                                      </p:cBhvr>
                                    </p:animEffect>
                                    <p:set>
                                      <p:cBhvr>
                                        <p:cTn id="55" dur="1" fill="hold">
                                          <p:stCondLst>
                                            <p:cond delay="1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49" presetClass="exit" presetSubtype="0" accel="100000" fill="hold" nodeType="clickEffect">
                                  <p:stCondLst>
                                    <p:cond delay="0"/>
                                  </p:stCondLst>
                                  <p:childTnLst>
                                    <p:anim calcmode="lin" valueType="num">
                                      <p:cBhvr>
                                        <p:cTn id="60" dur="2000"/>
                                        <p:tgtEl>
                                          <p:spTgt spid="34"/>
                                        </p:tgtEl>
                                        <p:attrNameLst>
                                          <p:attrName>ppt_w</p:attrName>
                                        </p:attrNameLst>
                                      </p:cBhvr>
                                      <p:tavLst>
                                        <p:tav tm="0">
                                          <p:val>
                                            <p:strVal val="ppt_w"/>
                                          </p:val>
                                        </p:tav>
                                        <p:tav tm="100000">
                                          <p:val>
                                            <p:fltVal val="0"/>
                                          </p:val>
                                        </p:tav>
                                      </p:tavLst>
                                    </p:anim>
                                    <p:anim calcmode="lin" valueType="num">
                                      <p:cBhvr>
                                        <p:cTn id="61" dur="2000"/>
                                        <p:tgtEl>
                                          <p:spTgt spid="34"/>
                                        </p:tgtEl>
                                        <p:attrNameLst>
                                          <p:attrName>ppt_h</p:attrName>
                                        </p:attrNameLst>
                                      </p:cBhvr>
                                      <p:tavLst>
                                        <p:tav tm="0">
                                          <p:val>
                                            <p:strVal val="ppt_h"/>
                                          </p:val>
                                        </p:tav>
                                        <p:tav tm="100000">
                                          <p:val>
                                            <p:fltVal val="0"/>
                                          </p:val>
                                        </p:tav>
                                      </p:tavLst>
                                    </p:anim>
                                    <p:anim calcmode="lin" valueType="num">
                                      <p:cBhvr>
                                        <p:cTn id="62" dur="2000"/>
                                        <p:tgtEl>
                                          <p:spTgt spid="34"/>
                                        </p:tgtEl>
                                        <p:attrNameLst>
                                          <p:attrName>style.rotation</p:attrName>
                                        </p:attrNameLst>
                                      </p:cBhvr>
                                      <p:tavLst>
                                        <p:tav tm="0">
                                          <p:val>
                                            <p:fltVal val="0"/>
                                          </p:val>
                                        </p:tav>
                                        <p:tav tm="100000">
                                          <p:val>
                                            <p:fltVal val="360"/>
                                          </p:val>
                                        </p:tav>
                                      </p:tavLst>
                                    </p:anim>
                                    <p:animEffect transition="out" filter="fade">
                                      <p:cBhvr>
                                        <p:cTn id="63" dur="2000"/>
                                        <p:tgtEl>
                                          <p:spTgt spid="34"/>
                                        </p:tgtEl>
                                      </p:cBhvr>
                                    </p:animEffect>
                                    <p:set>
                                      <p:cBhvr>
                                        <p:cTn id="64"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5" restart="whenNotActive" fill="hold" evtFilter="cancelBubble" nodeType="interactiveSeq">
                <p:stCondLst>
                  <p:cond evt="onClick" delay="0">
                    <p:tgtEl>
                      <p:spTgt spid="3"/>
                    </p:tgtEl>
                  </p:cond>
                </p:stCondLst>
                <p:endSync evt="end" delay="0">
                  <p:rtn val="all"/>
                </p:endSync>
                <p:childTnLst>
                  <p:par>
                    <p:cTn id="66" fill="hold">
                      <p:stCondLst>
                        <p:cond delay="0"/>
                      </p:stCondLst>
                      <p:childTnLst>
                        <p:par>
                          <p:cTn id="67" fill="hold">
                            <p:stCondLst>
                              <p:cond delay="0"/>
                            </p:stCondLst>
                            <p:childTnLst>
                              <p:par>
                                <p:cTn id="68" presetID="16" presetClass="exit" presetSubtype="21" fill="hold" nodeType="clickEffect">
                                  <p:stCondLst>
                                    <p:cond delay="0"/>
                                  </p:stCondLst>
                                  <p:childTnLst>
                                    <p:animEffect transition="out" filter="barn(inVertical)">
                                      <p:cBhvr>
                                        <p:cTn id="69" dur="2000"/>
                                        <p:tgtEl>
                                          <p:spTgt spid="3"/>
                                        </p:tgtEl>
                                      </p:cBhvr>
                                    </p:animEffect>
                                    <p:set>
                                      <p:cBhvr>
                                        <p:cTn id="70"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71" restart="whenNotActive" fill="hold" evtFilter="cancelBubble" nodeType="interactiveSeq">
                <p:stCondLst>
                  <p:cond evt="onClick" delay="0">
                    <p:tgtEl>
                      <p:spTgt spid="4"/>
                    </p:tgtEl>
                  </p:cond>
                </p:stCondLst>
                <p:endSync evt="end" delay="0">
                  <p:rtn val="all"/>
                </p:endSync>
                <p:childTnLst>
                  <p:par>
                    <p:cTn id="72" fill="hold">
                      <p:stCondLst>
                        <p:cond delay="0"/>
                      </p:stCondLst>
                      <p:childTnLst>
                        <p:par>
                          <p:cTn id="73" fill="hold">
                            <p:stCondLst>
                              <p:cond delay="0"/>
                            </p:stCondLst>
                            <p:childTnLst>
                              <p:par>
                                <p:cTn id="74" presetID="45" presetClass="exit" presetSubtype="0" fill="hold" nodeType="clickEffect">
                                  <p:stCondLst>
                                    <p:cond delay="0"/>
                                  </p:stCondLst>
                                  <p:childTnLst>
                                    <p:animEffect transition="out" filter="fade">
                                      <p:cBhvr>
                                        <p:cTn id="75" dur="2000"/>
                                        <p:tgtEl>
                                          <p:spTgt spid="4"/>
                                        </p:tgtEl>
                                      </p:cBhvr>
                                    </p:animEffect>
                                    <p:anim calcmode="lin" valueType="num">
                                      <p:cBhvr>
                                        <p:cTn id="76"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7" dur="2000"/>
                                        <p:tgtEl>
                                          <p:spTgt spid="4"/>
                                        </p:tgtEl>
                                        <p:attrNameLst>
                                          <p:attrName>ppt_h</p:attrName>
                                        </p:attrNameLst>
                                      </p:cBhvr>
                                      <p:tavLst>
                                        <p:tav tm="0">
                                          <p:val>
                                            <p:strVal val="ppt_h"/>
                                          </p:val>
                                        </p:tav>
                                        <p:tav tm="100000">
                                          <p:val>
                                            <p:strVal val="ppt_h"/>
                                          </p:val>
                                        </p:tav>
                                      </p:tavLst>
                                    </p:anim>
                                    <p:set>
                                      <p:cBhvr>
                                        <p:cTn id="78" dur="1" fill="hold">
                                          <p:stCondLst>
                                            <p:cond delay="1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79" restart="whenNotActive" fill="hold" evtFilter="cancelBubble" nodeType="interactiveSeq">
                <p:stCondLst>
                  <p:cond evt="onClick" delay="0">
                    <p:tgtEl>
                      <p:spTgt spid="5"/>
                    </p:tgtEl>
                  </p:cond>
                </p:stCondLst>
                <p:endSync evt="end" delay="0">
                  <p:rtn val="all"/>
                </p:endSync>
                <p:childTnLst>
                  <p:par>
                    <p:cTn id="80" fill="hold">
                      <p:stCondLst>
                        <p:cond delay="0"/>
                      </p:stCondLst>
                      <p:childTnLst>
                        <p:par>
                          <p:cTn id="81" fill="hold">
                            <p:stCondLst>
                              <p:cond delay="0"/>
                            </p:stCondLst>
                            <p:childTnLst>
                              <p:par>
                                <p:cTn id="82" presetID="6" presetClass="exit" presetSubtype="32" fill="hold" nodeType="clickEffect">
                                  <p:stCondLst>
                                    <p:cond delay="0"/>
                                  </p:stCondLst>
                                  <p:childTnLst>
                                    <p:animEffect transition="out" filter="circle(out)">
                                      <p:cBhvr>
                                        <p:cTn id="83" dur="2000"/>
                                        <p:tgtEl>
                                          <p:spTgt spid="5"/>
                                        </p:tgtEl>
                                      </p:cBhvr>
                                    </p:animEffect>
                                    <p:set>
                                      <p:cBhvr>
                                        <p:cTn id="84"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5" restart="whenNotActive" fill="hold" evtFilter="cancelBubble" nodeType="interactiveSeq">
                <p:stCondLst>
                  <p:cond evt="onClick" delay="0">
                    <p:tgtEl>
                      <p:spTgt spid="6"/>
                    </p:tgtEl>
                  </p:cond>
                </p:stCondLst>
                <p:endSync evt="end" delay="0">
                  <p:rtn val="all"/>
                </p:endSync>
                <p:childTnLst>
                  <p:par>
                    <p:cTn id="86" fill="hold">
                      <p:stCondLst>
                        <p:cond delay="0"/>
                      </p:stCondLst>
                      <p:childTnLst>
                        <p:par>
                          <p:cTn id="87" fill="hold">
                            <p:stCondLst>
                              <p:cond delay="0"/>
                            </p:stCondLst>
                            <p:childTnLst>
                              <p:par>
                                <p:cTn id="88" presetID="22" presetClass="exit" presetSubtype="4" fill="hold" nodeType="clickEffect">
                                  <p:stCondLst>
                                    <p:cond delay="0"/>
                                  </p:stCondLst>
                                  <p:childTnLst>
                                    <p:animEffect transition="out" filter="wipe(down)">
                                      <p:cBhvr>
                                        <p:cTn id="89" dur="2000"/>
                                        <p:tgtEl>
                                          <p:spTgt spid="6"/>
                                        </p:tgtEl>
                                      </p:cBhvr>
                                    </p:animEffect>
                                    <p:set>
                                      <p:cBhvr>
                                        <p:cTn id="90"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1" restart="whenNotActive" fill="hold" evtFilter="cancelBubble" nodeType="interactiveSeq">
                <p:stCondLst>
                  <p:cond evt="onClick" delay="0">
                    <p:tgtEl>
                      <p:spTgt spid="7"/>
                    </p:tgtEl>
                  </p:cond>
                </p:stCondLst>
                <p:endSync evt="end" delay="0">
                  <p:rtn val="all"/>
                </p:endSync>
                <p:childTnLst>
                  <p:par>
                    <p:cTn id="92" fill="hold">
                      <p:stCondLst>
                        <p:cond delay="0"/>
                      </p:stCondLst>
                      <p:childTnLst>
                        <p:par>
                          <p:cTn id="93" fill="hold">
                            <p:stCondLst>
                              <p:cond delay="0"/>
                            </p:stCondLst>
                            <p:childTnLst>
                              <p:par>
                                <p:cTn id="94" presetID="18" presetClass="exit" presetSubtype="12" fill="hold" nodeType="clickEffect">
                                  <p:stCondLst>
                                    <p:cond delay="0"/>
                                  </p:stCondLst>
                                  <p:childTnLst>
                                    <p:animEffect transition="out" filter="strips(downLeft)">
                                      <p:cBhvr>
                                        <p:cTn id="95" dur="2000"/>
                                        <p:tgtEl>
                                          <p:spTgt spid="7"/>
                                        </p:tgtEl>
                                      </p:cBhvr>
                                    </p:animEffect>
                                    <p:set>
                                      <p:cBhvr>
                                        <p:cTn id="96"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97" restart="whenNotActive" fill="hold" evtFilter="cancelBubble" nodeType="interactiveSeq">
                <p:stCondLst>
                  <p:cond evt="onClick" delay="0">
                    <p:tgtEl>
                      <p:spTgt spid="8"/>
                    </p:tgtEl>
                  </p:cond>
                </p:stCondLst>
                <p:endSync evt="end" delay="0">
                  <p:rtn val="all"/>
                </p:endSync>
                <p:childTnLst>
                  <p:par>
                    <p:cTn id="98" fill="hold">
                      <p:stCondLst>
                        <p:cond delay="0"/>
                      </p:stCondLst>
                      <p:childTnLst>
                        <p:par>
                          <p:cTn id="99" fill="hold">
                            <p:stCondLst>
                              <p:cond delay="0"/>
                            </p:stCondLst>
                            <p:childTnLst>
                              <p:par>
                                <p:cTn id="100" presetID="21" presetClass="exit" presetSubtype="1" fill="hold" nodeType="clickEffect">
                                  <p:stCondLst>
                                    <p:cond delay="0"/>
                                  </p:stCondLst>
                                  <p:childTnLst>
                                    <p:animEffect transition="out" filter="wheel(1)">
                                      <p:cBhvr>
                                        <p:cTn id="101" dur="2000"/>
                                        <p:tgtEl>
                                          <p:spTgt spid="8"/>
                                        </p:tgtEl>
                                      </p:cBhvr>
                                    </p:animEffect>
                                    <p:set>
                                      <p:cBhvr>
                                        <p:cTn id="102"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03" restart="whenNotActive" fill="hold" evtFilter="cancelBubble" nodeType="interactiveSeq">
                <p:stCondLst>
                  <p:cond evt="onClick" delay="0">
                    <p:tgtEl>
                      <p:spTgt spid="9"/>
                    </p:tgtEl>
                  </p:cond>
                </p:stCondLst>
                <p:endSync evt="end" delay="0">
                  <p:rtn val="all"/>
                </p:endSync>
                <p:childTnLst>
                  <p:par>
                    <p:cTn id="104" fill="hold">
                      <p:stCondLst>
                        <p:cond delay="0"/>
                      </p:stCondLst>
                      <p:childTnLst>
                        <p:par>
                          <p:cTn id="105" fill="hold">
                            <p:stCondLst>
                              <p:cond delay="0"/>
                            </p:stCondLst>
                            <p:childTnLst>
                              <p:par>
                                <p:cTn id="106" presetID="35" presetClass="exit" presetSubtype="0" fill="hold" nodeType="clickEffect">
                                  <p:stCondLst>
                                    <p:cond delay="0"/>
                                  </p:stCondLst>
                                  <p:childTnLst>
                                    <p:animEffect transition="out" filter="fade">
                                      <p:cBhvr>
                                        <p:cTn id="107" dur="2000"/>
                                        <p:tgtEl>
                                          <p:spTgt spid="9"/>
                                        </p:tgtEl>
                                      </p:cBhvr>
                                    </p:animEffect>
                                    <p:anim calcmode="lin" valueType="num">
                                      <p:cBhvr>
                                        <p:cTn id="108" dur="2000"/>
                                        <p:tgtEl>
                                          <p:spTgt spid="9"/>
                                        </p:tgtEl>
                                        <p:attrNameLst>
                                          <p:attrName>style.rotation</p:attrName>
                                        </p:attrNameLst>
                                      </p:cBhvr>
                                      <p:tavLst>
                                        <p:tav tm="0">
                                          <p:val>
                                            <p:fltVal val="0"/>
                                          </p:val>
                                        </p:tav>
                                        <p:tav tm="100000">
                                          <p:val>
                                            <p:fltVal val="720"/>
                                          </p:val>
                                        </p:tav>
                                      </p:tavLst>
                                    </p:anim>
                                    <p:anim calcmode="lin" valueType="num">
                                      <p:cBhvr>
                                        <p:cTn id="109" dur="2000"/>
                                        <p:tgtEl>
                                          <p:spTgt spid="9"/>
                                        </p:tgtEl>
                                        <p:attrNameLst>
                                          <p:attrName>ppt_h</p:attrName>
                                        </p:attrNameLst>
                                      </p:cBhvr>
                                      <p:tavLst>
                                        <p:tav tm="0">
                                          <p:val>
                                            <p:strVal val="ppt_h"/>
                                          </p:val>
                                        </p:tav>
                                        <p:tav tm="100000">
                                          <p:val>
                                            <p:fltVal val="0"/>
                                          </p:val>
                                        </p:tav>
                                      </p:tavLst>
                                    </p:anim>
                                    <p:anim calcmode="lin" valueType="num">
                                      <p:cBhvr>
                                        <p:cTn id="110" dur="2000"/>
                                        <p:tgtEl>
                                          <p:spTgt spid="9"/>
                                        </p:tgtEl>
                                        <p:attrNameLst>
                                          <p:attrName>ppt_w</p:attrName>
                                        </p:attrNameLst>
                                      </p:cBhvr>
                                      <p:tavLst>
                                        <p:tav tm="0">
                                          <p:val>
                                            <p:strVal val="ppt_w"/>
                                          </p:val>
                                        </p:tav>
                                        <p:tav tm="100000">
                                          <p:val>
                                            <p:fltVal val="0"/>
                                          </p:val>
                                        </p:tav>
                                      </p:tavLst>
                                    </p:anim>
                                    <p:set>
                                      <p:cBhvr>
                                        <p:cTn id="11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2" restart="whenNotActive" fill="hold" evtFilter="cancelBubble" nodeType="interactiveSeq">
                <p:stCondLst>
                  <p:cond evt="onClick" delay="0">
                    <p:tgtEl>
                      <p:spTgt spid="10"/>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2000"/>
                                        <p:tgtEl>
                                          <p:spTgt spid="10"/>
                                        </p:tgtEl>
                                      </p:cBhvr>
                                    </p:animEffect>
                                    <p:set>
                                      <p:cBhvr>
                                        <p:cTn id="11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2"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caridade (1).jpg"/>
          <p:cNvPicPr>
            <a:picLocks noChangeAspect="1"/>
          </p:cNvPicPr>
          <p:nvPr/>
        </p:nvPicPr>
        <p:blipFill>
          <a:blip r:embed="rId2" cstate="print"/>
          <a:stretch>
            <a:fillRect/>
          </a:stretch>
        </p:blipFill>
        <p:spPr>
          <a:xfrm>
            <a:off x="0" y="-1"/>
            <a:ext cx="9144000" cy="6858001"/>
          </a:xfrm>
          <a:prstGeom prst="rect">
            <a:avLst/>
          </a:prstGeom>
          <a:ln>
            <a:noFill/>
          </a:ln>
          <a:effectLst>
            <a:softEdge rad="112500"/>
          </a:effectLst>
        </p:spPr>
      </p:pic>
      <p:sp>
        <p:nvSpPr>
          <p:cNvPr id="3" name="CaixaDeTexto 2"/>
          <p:cNvSpPr txBox="1"/>
          <p:nvPr/>
        </p:nvSpPr>
        <p:spPr>
          <a:xfrm>
            <a:off x="107504" y="116632"/>
            <a:ext cx="8928992" cy="1107996"/>
          </a:xfrm>
          <a:prstGeom prst="rect">
            <a:avLst/>
          </a:prstGeom>
          <a:solidFill>
            <a:schemeClr val="accent6">
              <a:alpha val="7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Verdana"/>
                <a:ea typeface="+mn-ea"/>
                <a:cs typeface="+mn-cs"/>
              </a:rPr>
              <a:t>“</a:t>
            </a:r>
            <a:r>
              <a:rPr kumimoji="0" lang="pt-BR" sz="2400" b="1" i="1" u="none" strike="noStrike" kern="1200" cap="none" spc="0" normalizeH="0" baseline="0" noProof="0" dirty="0">
                <a:ln>
                  <a:noFill/>
                </a:ln>
                <a:solidFill>
                  <a:prstClr val="white"/>
                </a:solidFill>
                <a:effectLst/>
                <a:uLnTx/>
                <a:uFillTx/>
                <a:latin typeface="Verdana"/>
                <a:ea typeface="+mn-ea"/>
                <a:cs typeface="+mn-cs"/>
              </a:rPr>
              <a:t>Não há bens produtivos em regime de estagnação.</a:t>
            </a:r>
            <a:r>
              <a:rPr kumimoji="0" lang="pt-BR" sz="2400" b="1" i="0" u="none" strike="noStrike" kern="1200" cap="none" spc="0" normalizeH="0" baseline="0" noProof="0" dirty="0">
                <a:ln>
                  <a:noFill/>
                </a:ln>
                <a:solidFill>
                  <a:prstClr val="white"/>
                </a:solidFill>
                <a:effectLst/>
                <a:uLnTx/>
                <a:uFillTx/>
                <a:latin typeface="Verdana"/>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2060"/>
                </a:solidFill>
                <a:effectLst/>
                <a:uLnTx/>
                <a:uFillTx/>
                <a:latin typeface="Verdana"/>
                <a:ea typeface="+mn-ea"/>
                <a:cs typeface="+mn-cs"/>
              </a:rPr>
              <a:t>(André Luiz, Do livro: Conduta Espírita)</a:t>
            </a:r>
          </a:p>
        </p:txBody>
      </p:sp>
    </p:spTree>
    <p:extLst>
      <p:ext uri="{BB962C8B-B14F-4D97-AF65-F5344CB8AC3E}">
        <p14:creationId xmlns:p14="http://schemas.microsoft.com/office/powerpoint/2010/main" val="68105700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37838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78388">
                <a:tc>
                  <a:txBody>
                    <a:bodyPr/>
                    <a:lstStyle/>
                    <a:p>
                      <a:pPr algn="just"/>
                      <a:r>
                        <a:rPr lang="pt-BR" sz="2000" dirty="0"/>
                        <a:t>866.	Então, a fatalidade que parece presidir aos destinos do homem na vida material seria também resultado do nosso livre arbítrio?</a:t>
                      </a:r>
                    </a:p>
                    <a:p>
                      <a:pPr algn="just"/>
                      <a:endParaRPr lang="pt-BR" sz="2000" dirty="0">
                        <a:solidFill>
                          <a:srgbClr val="FFFF00"/>
                        </a:solidFill>
                      </a:endParaRPr>
                    </a:p>
                    <a:p>
                      <a:pPr algn="just"/>
                      <a:r>
                        <a:rPr lang="pt-BR" sz="2000" dirty="0">
                          <a:solidFill>
                            <a:srgbClr val="FFFF00"/>
                          </a:solidFill>
                        </a:rPr>
                        <a:t>R. Tu mesmo escolheste a tua prova: quanto mais rude ela for, se melhor a suportas, mais te elevas. Os que passam a vida na abundância e no bem-estar são Espíritos covardes, que permanecem estacionários. Assim, o número de infortunados ultrapassa de muito o dos felizes do mundo, visto que os Espíritos procuram, na sua maioria, as provas que lhes sejam mais frutuosas. Eles veem muito bem a futilidade das vossas grandezas e dos vossos prazeres. Aliás, a vida mais feliz é sempre agitada, sempre perturbada: não é somente a dor que produz contrariedades. </a:t>
                      </a:r>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77584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txBox="1">
            <a:spLocks/>
          </p:cNvSpPr>
          <p:nvPr/>
        </p:nvSpPr>
        <p:spPr>
          <a:xfrm>
            <a:off x="0" y="76200"/>
            <a:ext cx="9144000" cy="533400"/>
          </a:xfrm>
          <a:prstGeom prst="rect">
            <a:avLst/>
          </a:prstGeom>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pt-BR" sz="2800" b="0" i="0" u="sng" strike="noStrike" kern="0" cap="none" spc="0" normalizeH="0" baseline="0" noProof="0" dirty="0">
                <a:ln>
                  <a:noFill/>
                </a:ln>
                <a:solidFill>
                  <a:srgbClr val="993300"/>
                </a:solidFill>
                <a:effectLst/>
                <a:uLnTx/>
                <a:uFillTx/>
                <a:latin typeface="Verdana"/>
                <a:ea typeface="+mn-ea"/>
                <a:cs typeface="+mn-cs"/>
              </a:rPr>
              <a:t>COM A PALAVRA OS</a:t>
            </a:r>
            <a:r>
              <a:rPr kumimoji="0" lang="pt-BR" sz="2800" b="1" i="0" u="sng" strike="noStrike" kern="0" cap="none" spc="0" normalizeH="0" baseline="0" noProof="0" dirty="0">
                <a:ln>
                  <a:noFill/>
                </a:ln>
                <a:solidFill>
                  <a:srgbClr val="993300"/>
                </a:solidFill>
                <a:effectLst/>
                <a:uLnTx/>
                <a:uFillTx/>
                <a:latin typeface="Verdana"/>
                <a:ea typeface="+mn-ea"/>
                <a:cs typeface="+mn-cs"/>
              </a:rPr>
              <a:t> “UNIVERSITÁRIOS”</a:t>
            </a:r>
            <a:r>
              <a:rPr kumimoji="0" lang="pt-BR" sz="2800" b="1" i="0" u="none" strike="noStrike" kern="0" cap="none" spc="0" normalizeH="0" baseline="0" noProof="0" dirty="0">
                <a:ln>
                  <a:noFill/>
                </a:ln>
                <a:solidFill>
                  <a:srgbClr val="993300"/>
                </a:solidFill>
                <a:effectLst/>
                <a:uLnTx/>
                <a:uFillTx/>
                <a:latin typeface="Verdana"/>
                <a:ea typeface="+mn-ea"/>
                <a:cs typeface="+mn-cs"/>
              </a:rPr>
              <a:t>:</a:t>
            </a:r>
          </a:p>
        </p:txBody>
      </p:sp>
      <p:sp>
        <p:nvSpPr>
          <p:cNvPr id="4" name="Retângulo 3"/>
          <p:cNvSpPr/>
          <p:nvPr/>
        </p:nvSpPr>
        <p:spPr>
          <a:xfrm>
            <a:off x="236636" y="764704"/>
            <a:ext cx="8622704" cy="369331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600" b="0" i="1" u="none" strike="noStrike" kern="1200" cap="none" spc="0" normalizeH="0" baseline="0" noProof="0" dirty="0">
                <a:ln>
                  <a:noFill/>
                </a:ln>
                <a:solidFill>
                  <a:prstClr val="black"/>
                </a:solidFill>
                <a:effectLst/>
                <a:uLnTx/>
                <a:uFillTx/>
                <a:latin typeface="Verdana"/>
                <a:ea typeface="+mn-ea"/>
                <a:cs typeface="+mn-cs"/>
              </a:rPr>
              <a:t>“</a:t>
            </a:r>
            <a:r>
              <a:rPr kumimoji="0" lang="pt-BR" sz="2600" b="1" i="1" u="sng" strike="noStrike" kern="1200" cap="none" spc="0" normalizeH="0" baseline="0" noProof="0" dirty="0">
                <a:ln>
                  <a:noFill/>
                </a:ln>
                <a:solidFill>
                  <a:prstClr val="black"/>
                </a:solidFill>
                <a:effectLst/>
                <a:uLnTx/>
                <a:uFillTx/>
                <a:latin typeface="Verdana"/>
                <a:ea typeface="+mn-ea"/>
                <a:cs typeface="+mn-cs"/>
              </a:rPr>
              <a:t>Várias maneiras há de fazer-se a caridade</a:t>
            </a:r>
            <a:r>
              <a:rPr kumimoji="0" lang="pt-BR" sz="2600" b="0" i="1" u="none" strike="noStrike" kern="1200" cap="none" spc="0" normalizeH="0" baseline="0" noProof="0" dirty="0">
                <a:ln>
                  <a:noFill/>
                </a:ln>
                <a:solidFill>
                  <a:prstClr val="black"/>
                </a:solidFill>
                <a:effectLst/>
                <a:uLnTx/>
                <a:uFillTx/>
                <a:latin typeface="Verdana"/>
                <a:ea typeface="+mn-ea"/>
                <a:cs typeface="+mn-cs"/>
              </a:rPr>
              <a:t>, que muitos dentre vós confundem com a esmola. Diferença grande vai, no entanto, de uma para outra. A esmola, meus amigos, é algumas vezes útil, porque dá alívio aos pobres; mas é quase sempre humilhante, tanto para o que a dá, como para o que a recebe. A caridade, ao contrário, liga o benfeitor ao beneficiado e se disfarça de tantos modos!”</a:t>
            </a:r>
            <a:endParaRPr kumimoji="0" lang="pt-BR" sz="26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tângulo 4"/>
          <p:cNvSpPr/>
          <p:nvPr/>
        </p:nvSpPr>
        <p:spPr>
          <a:xfrm>
            <a:off x="6139549" y="4077072"/>
            <a:ext cx="2896947" cy="40011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C00000"/>
                </a:solidFill>
                <a:effectLst/>
                <a:uLnTx/>
                <a:uFillTx/>
                <a:latin typeface="Verdana"/>
                <a:ea typeface="+mn-ea"/>
                <a:cs typeface="+mn-cs"/>
              </a:rPr>
              <a:t>(</a:t>
            </a:r>
            <a:r>
              <a:rPr kumimoji="0" lang="pt-BR" sz="2000" b="0" i="0" u="none" strike="noStrike" kern="1200" cap="none" spc="0" normalizeH="0" baseline="0" noProof="0" dirty="0" err="1">
                <a:ln>
                  <a:noFill/>
                </a:ln>
                <a:solidFill>
                  <a:srgbClr val="C00000"/>
                </a:solidFill>
                <a:effectLst/>
                <a:uLnTx/>
                <a:uFillTx/>
                <a:latin typeface="Verdana"/>
                <a:ea typeface="+mn-ea"/>
                <a:cs typeface="+mn-cs"/>
              </a:rPr>
              <a:t>Cárita</a:t>
            </a:r>
            <a:r>
              <a:rPr kumimoji="0" lang="pt-BR" sz="2000" b="0" i="0" u="none" strike="noStrike" kern="1200" cap="none" spc="0" normalizeH="0" baseline="0" noProof="0" dirty="0">
                <a:ln>
                  <a:noFill/>
                </a:ln>
                <a:solidFill>
                  <a:srgbClr val="C00000"/>
                </a:solidFill>
                <a:effectLst/>
                <a:uLnTx/>
                <a:uFillTx/>
                <a:latin typeface="Verdana"/>
                <a:ea typeface="+mn-ea"/>
                <a:cs typeface="+mn-cs"/>
              </a:rPr>
              <a:t>, Lion – 1861)</a:t>
            </a:r>
          </a:p>
        </p:txBody>
      </p:sp>
      <p:sp>
        <p:nvSpPr>
          <p:cNvPr id="6" name="Retângulo 5"/>
          <p:cNvSpPr/>
          <p:nvPr/>
        </p:nvSpPr>
        <p:spPr>
          <a:xfrm>
            <a:off x="179512" y="4576479"/>
            <a:ext cx="8784976" cy="209288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600" b="0" i="0" u="none" strike="noStrike" kern="1200" cap="none" spc="0" normalizeH="0" baseline="0" noProof="0" dirty="0">
                <a:ln>
                  <a:noFill/>
                </a:ln>
                <a:solidFill>
                  <a:srgbClr val="0070C0"/>
                </a:solidFill>
                <a:effectLst/>
                <a:uLnTx/>
                <a:uFillTx/>
                <a:latin typeface="Verdana"/>
                <a:ea typeface="+mn-ea"/>
                <a:cs typeface="+mn-cs"/>
              </a:rPr>
              <a:t>“</a:t>
            </a:r>
            <a:r>
              <a:rPr kumimoji="0" lang="pt-BR" sz="2600" b="0" i="1" u="none" strike="noStrike" kern="1200" cap="none" spc="0" normalizeH="0" baseline="0" noProof="0" dirty="0">
                <a:ln>
                  <a:noFill/>
                </a:ln>
                <a:solidFill>
                  <a:srgbClr val="0070C0"/>
                </a:solidFill>
                <a:effectLst/>
                <a:uLnTx/>
                <a:uFillTx/>
                <a:latin typeface="Verdana"/>
                <a:ea typeface="+mn-ea"/>
                <a:cs typeface="+mn-cs"/>
              </a:rPr>
              <a:t>Tens muito a oferecer. Descobrir tais valores, seja o teu primeiro passo. Pô-los a benefício do próximo, o imediato. </a:t>
            </a:r>
            <a:r>
              <a:rPr kumimoji="0" lang="pt-BR" sz="2600" b="1" i="1" u="sng" strike="noStrike" kern="1200" cap="none" spc="0" normalizeH="0" baseline="0" noProof="0" dirty="0">
                <a:ln>
                  <a:noFill/>
                </a:ln>
                <a:solidFill>
                  <a:srgbClr val="0070C0"/>
                </a:solidFill>
                <a:effectLst/>
                <a:uLnTx/>
                <a:uFillTx/>
                <a:latin typeface="Verdana"/>
                <a:ea typeface="+mn-ea"/>
                <a:cs typeface="+mn-cs"/>
              </a:rPr>
              <a:t>Ninguém está privado </a:t>
            </a:r>
            <a:r>
              <a:rPr kumimoji="0" lang="pt-BR" sz="2600" b="0" i="1" u="none" strike="noStrike" kern="1200" cap="none" spc="0" normalizeH="0" baseline="0" noProof="0" dirty="0">
                <a:ln>
                  <a:noFill/>
                </a:ln>
                <a:solidFill>
                  <a:srgbClr val="0070C0"/>
                </a:solidFill>
                <a:effectLst/>
                <a:uLnTx/>
                <a:uFillTx/>
                <a:latin typeface="Verdana"/>
                <a:ea typeface="+mn-ea"/>
                <a:cs typeface="+mn-cs"/>
              </a:rPr>
              <a:t>dos bens espirituais, que não possa dispor de alguma coisa para oferecer</a:t>
            </a:r>
            <a:r>
              <a:rPr kumimoji="0" lang="pt-BR" sz="2600" b="0" i="0" u="none" strike="noStrike" kern="1200" cap="none" spc="0" normalizeH="0" baseline="0" noProof="0" dirty="0">
                <a:ln>
                  <a:noFill/>
                </a:ln>
                <a:solidFill>
                  <a:srgbClr val="0070C0"/>
                </a:solidFill>
                <a:effectLst/>
                <a:uLnTx/>
                <a:uFillTx/>
                <a:latin typeface="Verdana"/>
                <a:ea typeface="+mn-ea"/>
                <a:cs typeface="+mn-cs"/>
              </a:rPr>
              <a:t>.”</a:t>
            </a:r>
          </a:p>
        </p:txBody>
      </p:sp>
      <p:sp>
        <p:nvSpPr>
          <p:cNvPr id="7" name="Retângulo 6"/>
          <p:cNvSpPr/>
          <p:nvPr/>
        </p:nvSpPr>
        <p:spPr>
          <a:xfrm>
            <a:off x="3689905" y="6341258"/>
            <a:ext cx="5418599" cy="40011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C00000"/>
                </a:solidFill>
                <a:effectLst/>
                <a:uLnTx/>
                <a:uFillTx/>
                <a:latin typeface="Verdana"/>
                <a:ea typeface="+mn-ea"/>
                <a:cs typeface="+mn-cs"/>
              </a:rPr>
              <a:t>(Joanna de </a:t>
            </a:r>
            <a:r>
              <a:rPr kumimoji="0" lang="pt-BR" sz="2000" b="0" i="0" u="none" strike="noStrike" kern="1200" cap="none" spc="0" normalizeH="0" baseline="0" noProof="0" dirty="0" err="1">
                <a:ln>
                  <a:noFill/>
                </a:ln>
                <a:solidFill>
                  <a:srgbClr val="C00000"/>
                </a:solidFill>
                <a:effectLst/>
                <a:uLnTx/>
                <a:uFillTx/>
                <a:latin typeface="Verdana"/>
                <a:ea typeface="+mn-ea"/>
                <a:cs typeface="+mn-cs"/>
              </a:rPr>
              <a:t>Ângelis</a:t>
            </a:r>
            <a:r>
              <a:rPr kumimoji="0" lang="pt-BR" sz="2000" b="0" i="0" u="none" strike="noStrike" kern="1200" cap="none" spc="0" normalizeH="0" baseline="0" noProof="0" dirty="0">
                <a:ln>
                  <a:noFill/>
                </a:ln>
                <a:solidFill>
                  <a:srgbClr val="C00000"/>
                </a:solidFill>
                <a:effectLst/>
                <a:uLnTx/>
                <a:uFillTx/>
                <a:latin typeface="Verdana"/>
                <a:ea typeface="+mn-ea"/>
                <a:cs typeface="+mn-cs"/>
              </a:rPr>
              <a:t>, Do Livro: Vida Feliz)</a:t>
            </a:r>
          </a:p>
        </p:txBody>
      </p:sp>
    </p:spTree>
    <p:extLst>
      <p:ext uri="{BB962C8B-B14F-4D97-AF65-F5344CB8AC3E}">
        <p14:creationId xmlns:p14="http://schemas.microsoft.com/office/powerpoint/2010/main" val="8232558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6"/>
                                        </p:tgtEl>
                                        <p:attrNameLst>
                                          <p:attrName>style.visibility</p:attrName>
                                        </p:attrNameLst>
                                      </p:cBhvr>
                                      <p:to>
                                        <p:strVal val="visible"/>
                                      </p:to>
                                    </p:set>
                                    <p:anim calcmode="discrete" valueType="clr">
                                      <p:cBhvr override="childStyle">
                                        <p:cTn id="26"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6"/>
                                        </p:tgtEl>
                                        <p:attrNameLst>
                                          <p:attrName>fillcolor</p:attrName>
                                        </p:attrNameLst>
                                      </p:cBhvr>
                                      <p:tavLst>
                                        <p:tav tm="0">
                                          <p:val>
                                            <p:clrVal>
                                              <a:schemeClr val="accent2"/>
                                            </p:clrVal>
                                          </p:val>
                                        </p:tav>
                                        <p:tav tm="50000">
                                          <p:val>
                                            <p:clrVal>
                                              <a:schemeClr val="hlink"/>
                                            </p:clrVal>
                                          </p:val>
                                        </p:tav>
                                      </p:tavLst>
                                    </p:anim>
                                    <p:set>
                                      <p:cBhvr>
                                        <p:cTn id="28" dur="80"/>
                                        <p:tgtEl>
                                          <p:spTgt spid="6"/>
                                        </p:tgtEl>
                                        <p:attrNameLst>
                                          <p:attrName>fill.type</p:attrName>
                                        </p:attrNameLst>
                                      </p:cBhvr>
                                      <p:to>
                                        <p:strVal val="solid"/>
                                      </p:to>
                                    </p:set>
                                  </p:childTnLst>
                                </p:cTn>
                              </p:par>
                            </p:childTnLst>
                          </p:cTn>
                        </p:par>
                        <p:par>
                          <p:cTn id="29" fill="hold">
                            <p:stCondLst>
                              <p:cond delay="7240"/>
                            </p:stCondLst>
                            <p:childTnLst>
                              <p:par>
                                <p:cTn id="30" presetID="2" presetClass="entr" presetSubtype="4"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trelas do Mar.wmv">
            <a:hlinkClick r:id="" action="ppaction://media"/>
          </p:cNvPr>
          <p:cNvPicPr>
            <a:picLocks noChangeAspect="1"/>
          </p:cNvPicPr>
          <p:nvPr>
            <a:videoFile r:link="rId1"/>
            <p:extLst/>
          </p:nvPr>
        </p:nvPicPr>
        <p:blipFill>
          <a:blip r:embed="rId3" cstate="print"/>
          <a:stretch>
            <a:fillRect/>
          </a:stretch>
        </p:blipFill>
        <p:spPr>
          <a:xfrm>
            <a:off x="323528" y="764704"/>
            <a:ext cx="8568952" cy="5832648"/>
          </a:xfrm>
          <a:prstGeom prst="rect">
            <a:avLst/>
          </a:prstGeom>
          <a:ln>
            <a:noFill/>
          </a:ln>
          <a:effectLst>
            <a:glow rad="228600">
              <a:schemeClr val="accent3">
                <a:satMod val="175000"/>
                <a:alpha val="40000"/>
              </a:schemeClr>
            </a:glow>
          </a:effectLst>
          <a:scene3d>
            <a:camera prst="orthographicFront"/>
            <a:lightRig rig="threePt" dir="t">
              <a:rot lat="0" lon="0" rev="2100000"/>
            </a:lightRig>
          </a:scene3d>
          <a:sp3d>
            <a:bevelT w="152400" h="101600" prst="slope"/>
          </a:sp3d>
        </p:spPr>
      </p:pic>
      <p:sp>
        <p:nvSpPr>
          <p:cNvPr id="5" name="Título 1"/>
          <p:cNvSpPr txBox="1">
            <a:spLocks/>
          </p:cNvSpPr>
          <p:nvPr/>
        </p:nvSpPr>
        <p:spPr>
          <a:xfrm>
            <a:off x="0" y="76200"/>
            <a:ext cx="9144000" cy="533400"/>
          </a:xfrm>
          <a:prstGeom prst="rect">
            <a:avLst/>
          </a:prstGeom>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993300"/>
                </a:solidFill>
                <a:effectLst/>
                <a:uLnTx/>
                <a:uFillTx/>
                <a:latin typeface="Verdana"/>
                <a:ea typeface="+mn-ea"/>
                <a:cs typeface="+mn-cs"/>
              </a:rPr>
              <a:t>AH... MAS EU FAÇO TÃO POUCO... </a:t>
            </a:r>
            <a:r>
              <a:rPr kumimoji="0" lang="pt-BR" sz="2800" b="1" i="0" u="none" strike="noStrike" kern="0" cap="none" spc="0" normalizeH="0" baseline="0" noProof="0" dirty="0">
                <a:ln>
                  <a:noFill/>
                </a:ln>
                <a:solidFill>
                  <a:srgbClr val="993300"/>
                </a:solidFill>
                <a:effectLst/>
                <a:uLnTx/>
                <a:uFillTx/>
                <a:latin typeface="Verdana"/>
                <a:ea typeface="+mn-ea"/>
                <a:cs typeface="+mn-cs"/>
                <a:sym typeface="Wingdings" pitchFamily="2" charset="2"/>
              </a:rPr>
              <a:t></a:t>
            </a:r>
            <a:endParaRPr kumimoji="0" lang="pt-BR" sz="2800" b="1" i="0" u="none" strike="noStrike" kern="0" cap="none" spc="0" normalizeH="0" baseline="0" noProof="0" dirty="0">
              <a:ln>
                <a:noFill/>
              </a:ln>
              <a:solidFill>
                <a:srgbClr val="993300"/>
              </a:solidFill>
              <a:effectLst/>
              <a:uLnTx/>
              <a:uFillTx/>
              <a:latin typeface="Verdana"/>
              <a:ea typeface="+mn-ea"/>
              <a:cs typeface="+mn-cs"/>
            </a:endParaRPr>
          </a:p>
        </p:txBody>
      </p:sp>
    </p:spTree>
    <p:extLst>
      <p:ext uri="{BB962C8B-B14F-4D97-AF65-F5344CB8AC3E}">
        <p14:creationId xmlns:p14="http://schemas.microsoft.com/office/powerpoint/2010/main" val="31095511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bldLst>
      <p:bldP spid="5"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8"/>
            <a:ext cx="9144000" cy="6857562"/>
          </a:xfrm>
          <a:prstGeom prst="rect">
            <a:avLst/>
          </a:prstGeom>
          <a:ln>
            <a:noFill/>
          </a:ln>
          <a:effectLst>
            <a:softEdge rad="112500"/>
          </a:effectLst>
        </p:spPr>
      </p:pic>
      <p:sp>
        <p:nvSpPr>
          <p:cNvPr id="3" name="CaixaDeTexto 2"/>
          <p:cNvSpPr txBox="1"/>
          <p:nvPr/>
        </p:nvSpPr>
        <p:spPr>
          <a:xfrm>
            <a:off x="611560" y="188640"/>
            <a:ext cx="8424936"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Verdana"/>
                <a:ea typeface="+mn-ea"/>
                <a:cs typeface="+mn-cs"/>
              </a:rPr>
              <a:t>“</a:t>
            </a:r>
            <a:r>
              <a:rPr kumimoji="0" lang="pt-BR" sz="2400" b="1" i="1" u="none" strike="noStrike" kern="1200" cap="none" spc="0" normalizeH="0" baseline="0" noProof="0" dirty="0">
                <a:ln>
                  <a:noFill/>
                </a:ln>
                <a:solidFill>
                  <a:prstClr val="white"/>
                </a:solidFill>
                <a:effectLst/>
                <a:uLnTx/>
                <a:uFillTx/>
                <a:latin typeface="Verdana"/>
                <a:ea typeface="+mn-ea"/>
                <a:cs typeface="+mn-cs"/>
              </a:rPr>
              <a:t>Quem ajuda hoje, amanhã será ajudado</a:t>
            </a:r>
            <a:r>
              <a:rPr kumimoji="0" lang="pt-BR" sz="2400" b="1" i="0" u="none" strike="noStrike" kern="1200" cap="none" spc="0" normalizeH="0" baseline="0" noProof="0" dirty="0">
                <a:ln>
                  <a:noFill/>
                </a:ln>
                <a:solidFill>
                  <a:prstClr val="white"/>
                </a:solidFill>
                <a:effectLst/>
                <a:uLnTx/>
                <a:uFillTx/>
                <a:latin typeface="Verdana"/>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2060"/>
                </a:solidFill>
                <a:effectLst/>
                <a:uLnTx/>
                <a:uFillTx/>
                <a:latin typeface="Verdana"/>
                <a:ea typeface="+mn-ea"/>
                <a:cs typeface="+mn-cs"/>
              </a:rPr>
              <a:t>(André Luiz, Do livro: Conduta Espírita)</a:t>
            </a:r>
          </a:p>
        </p:txBody>
      </p:sp>
    </p:spTree>
    <p:extLst>
      <p:ext uri="{BB962C8B-B14F-4D97-AF65-F5344CB8AC3E}">
        <p14:creationId xmlns:p14="http://schemas.microsoft.com/office/powerpoint/2010/main" val="23669538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txBox="1">
            <a:spLocks/>
          </p:cNvSpPr>
          <p:nvPr/>
        </p:nvSpPr>
        <p:spPr>
          <a:xfrm>
            <a:off x="0" y="76200"/>
            <a:ext cx="9144000" cy="533400"/>
          </a:xfrm>
          <a:prstGeom prst="rect">
            <a:avLst/>
          </a:prstGeom>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srgbClr val="993300"/>
                </a:solidFill>
                <a:effectLst/>
                <a:uLnTx/>
                <a:uFillTx/>
                <a:latin typeface="Verdana"/>
                <a:ea typeface="+mn-ea"/>
                <a:cs typeface="+mn-cs"/>
              </a:rPr>
              <a:t>QUAL A RELEVÂNCIA DA PRÁTICA DA CARIDADE?</a:t>
            </a:r>
          </a:p>
        </p:txBody>
      </p:sp>
      <p:sp>
        <p:nvSpPr>
          <p:cNvPr id="3" name="Retângulo 2"/>
          <p:cNvSpPr/>
          <p:nvPr/>
        </p:nvSpPr>
        <p:spPr>
          <a:xfrm>
            <a:off x="107504" y="609600"/>
            <a:ext cx="8928992" cy="529375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Verdana"/>
                <a:ea typeface="+mn-ea"/>
                <a:cs typeface="+mn-cs"/>
              </a:rPr>
              <a:t>“</a:t>
            </a:r>
            <a:r>
              <a:rPr kumimoji="0" lang="pt-BR" sz="2600" b="0"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Verdana"/>
                <a:ea typeface="+mn-ea"/>
                <a:cs typeface="+mn-cs"/>
              </a:rPr>
              <a:t>Ainda quando eu falasse todas as línguas dos homens e a língua dos próprios anjos, </a:t>
            </a:r>
            <a:r>
              <a:rPr kumimoji="0" lang="pt-BR" sz="2600" b="1" i="1" u="none" strike="noStrike" kern="1200" cap="none" spc="0" normalizeH="0" baseline="0" noProof="0" dirty="0">
                <a:ln>
                  <a:noFill/>
                </a:ln>
                <a:solidFill>
                  <a:srgbClr val="C62D03"/>
                </a:solidFill>
                <a:effectLst>
                  <a:glow rad="139700">
                    <a:srgbClr val="ED5E00">
                      <a:satMod val="175000"/>
                      <a:alpha val="40000"/>
                    </a:srgbClr>
                  </a:glow>
                  <a:outerShdw blurRad="38100" dist="38100" dir="2700000" algn="tl">
                    <a:srgbClr val="000000">
                      <a:alpha val="43137"/>
                    </a:srgbClr>
                  </a:outerShdw>
                </a:effectLst>
                <a:uLnTx/>
                <a:uFillTx/>
                <a:latin typeface="Verdana"/>
                <a:ea typeface="+mn-ea"/>
                <a:cs typeface="+mn-cs"/>
              </a:rPr>
              <a:t>se eu não tiver caridade, serei como o bronze que soa e um címbalo que retine</a:t>
            </a:r>
            <a:r>
              <a:rPr kumimoji="0" lang="pt-BR" sz="2600" b="0"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Verdana"/>
                <a:ea typeface="+mn-ea"/>
                <a:cs typeface="+mn-cs"/>
              </a:rPr>
              <a:t>; - ainda quando tivesse o dom de profecia, que penetrasse todos os mistérios, e tivesse perfeita ciência de todas as coisas; ainda quando tivesse a fé possível, até o ponto de transportar montanhas, </a:t>
            </a:r>
            <a:r>
              <a:rPr kumimoji="0" lang="pt-BR" sz="2600" b="1" i="1" u="none" strike="noStrike" kern="1200" cap="none" spc="0" normalizeH="0" baseline="0" noProof="0" dirty="0">
                <a:ln>
                  <a:noFill/>
                </a:ln>
                <a:solidFill>
                  <a:srgbClr val="C62D03"/>
                </a:solidFill>
                <a:effectLst>
                  <a:glow rad="139700">
                    <a:srgbClr val="ED5E00">
                      <a:satMod val="175000"/>
                      <a:alpha val="40000"/>
                    </a:srgbClr>
                  </a:glow>
                  <a:outerShdw blurRad="38100" dist="38100" dir="2700000" algn="tl">
                    <a:srgbClr val="000000">
                      <a:alpha val="43137"/>
                    </a:srgbClr>
                  </a:outerShdw>
                </a:effectLst>
                <a:uLnTx/>
                <a:uFillTx/>
                <a:latin typeface="Verdana"/>
                <a:ea typeface="+mn-ea"/>
                <a:cs typeface="+mn-cs"/>
              </a:rPr>
              <a:t>se não tiver caridade, nada sou</a:t>
            </a:r>
            <a:r>
              <a:rPr kumimoji="0" lang="pt-BR" sz="2600" b="0"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Verdana"/>
                <a:ea typeface="+mn-ea"/>
                <a:cs typeface="+mn-cs"/>
              </a:rPr>
              <a:t>. - E, quando houver distribuído os meus bens para alimentar os pobres e houvesse entregado meu corpo para ser queimado, </a:t>
            </a:r>
            <a:r>
              <a:rPr kumimoji="0" lang="pt-BR" sz="2600" b="1" i="1" u="none" strike="noStrike" kern="1200" cap="none" spc="0" normalizeH="0" baseline="0" noProof="0" dirty="0">
                <a:ln>
                  <a:noFill/>
                </a:ln>
                <a:solidFill>
                  <a:srgbClr val="C62D03"/>
                </a:solidFill>
                <a:effectLst>
                  <a:glow rad="139700">
                    <a:srgbClr val="ED5E00">
                      <a:satMod val="175000"/>
                      <a:alpha val="40000"/>
                    </a:srgbClr>
                  </a:glow>
                  <a:outerShdw blurRad="38100" dist="38100" dir="2700000" algn="tl">
                    <a:srgbClr val="000000">
                      <a:alpha val="43137"/>
                    </a:srgbClr>
                  </a:outerShdw>
                </a:effectLst>
                <a:uLnTx/>
                <a:uFillTx/>
                <a:latin typeface="Verdana"/>
                <a:ea typeface="+mn-ea"/>
                <a:cs typeface="+mn-cs"/>
              </a:rPr>
              <a:t>se não tivesse caridade, tudo isso de nada me serviria</a:t>
            </a:r>
            <a:r>
              <a:rPr kumimoji="0" lang="pt-BR" sz="2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Verdana"/>
                <a:ea typeface="+mn-ea"/>
                <a:cs typeface="+mn-cs"/>
              </a:rPr>
              <a:t>.”</a:t>
            </a:r>
          </a:p>
        </p:txBody>
      </p:sp>
      <p:sp>
        <p:nvSpPr>
          <p:cNvPr id="4" name="CaixaDeTexto 3"/>
          <p:cNvSpPr txBox="1"/>
          <p:nvPr/>
        </p:nvSpPr>
        <p:spPr>
          <a:xfrm>
            <a:off x="251520" y="5661248"/>
            <a:ext cx="864096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Verdana"/>
                <a:ea typeface="+mn-ea"/>
                <a:cs typeface="+mn-cs"/>
              </a:rPr>
              <a:t>(PAULO, 1ª epístola aos Coríntios, Cap. XIII, vv. 1 a 7)</a:t>
            </a:r>
          </a:p>
        </p:txBody>
      </p:sp>
      <p:sp>
        <p:nvSpPr>
          <p:cNvPr id="6" name="Pergaminho horizontal 5"/>
          <p:cNvSpPr/>
          <p:nvPr/>
        </p:nvSpPr>
        <p:spPr>
          <a:xfrm>
            <a:off x="179512" y="6030580"/>
            <a:ext cx="8784976" cy="826540"/>
          </a:xfrm>
          <a:prstGeom prst="horizontalScroll">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50" normalizeH="0" baseline="0" noProof="0" dirty="0">
                <a:ln w="12700" cmpd="sng">
                  <a:solidFill>
                    <a:srgbClr val="C62D03">
                      <a:satMod val="120000"/>
                      <a:shade val="80000"/>
                    </a:srgbClr>
                  </a:solidFill>
                  <a:prstDash val="solid"/>
                </a:ln>
                <a:solidFill>
                  <a:srgbClr val="FFCE2D">
                    <a:lumMod val="60000"/>
                    <a:lumOff val="40000"/>
                  </a:srgbClr>
                </a:solidFill>
                <a:effectLst>
                  <a:glow rad="228600">
                    <a:srgbClr val="FFCE2D">
                      <a:satMod val="175000"/>
                      <a:alpha val="40000"/>
                    </a:srgbClr>
                  </a:glow>
                </a:effectLst>
                <a:uLnTx/>
                <a:uFillTx/>
                <a:latin typeface="Verdana"/>
                <a:ea typeface="+mn-ea"/>
                <a:cs typeface="+mn-cs"/>
              </a:rPr>
              <a:t>Fora da Caridade não há Salvação</a:t>
            </a:r>
          </a:p>
        </p:txBody>
      </p:sp>
    </p:spTree>
    <p:extLst>
      <p:ext uri="{BB962C8B-B14F-4D97-AF65-F5344CB8AC3E}">
        <p14:creationId xmlns:p14="http://schemas.microsoft.com/office/powerpoint/2010/main" val="9975486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par>
                          <p:cTn id="15" fill="hold">
                            <p:stCondLst>
                              <p:cond delay="2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jesus-ajudando-um-menino1.jpg"/>
          <p:cNvPicPr>
            <a:picLocks noChangeAspect="1"/>
          </p:cNvPicPr>
          <p:nvPr/>
        </p:nvPicPr>
        <p:blipFill>
          <a:blip r:embed="rId2" cstate="print"/>
          <a:stretch>
            <a:fillRect/>
          </a:stretch>
        </p:blipFill>
        <p:spPr>
          <a:xfrm>
            <a:off x="0" y="0"/>
            <a:ext cx="9144000" cy="6858000"/>
          </a:xfrm>
          <a:prstGeom prst="rect">
            <a:avLst/>
          </a:prstGeom>
          <a:ln>
            <a:noFill/>
          </a:ln>
          <a:effectLst>
            <a:softEdge rad="112500"/>
          </a:effectLst>
        </p:spPr>
      </p:pic>
      <p:sp>
        <p:nvSpPr>
          <p:cNvPr id="3" name="CaixaDeTexto 2"/>
          <p:cNvSpPr txBox="1"/>
          <p:nvPr/>
        </p:nvSpPr>
        <p:spPr>
          <a:xfrm>
            <a:off x="107504" y="5661248"/>
            <a:ext cx="8928992" cy="110799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Verdana"/>
                <a:ea typeface="+mn-ea"/>
                <a:cs typeface="+mn-cs"/>
              </a:rPr>
              <a:t>“</a:t>
            </a:r>
            <a:r>
              <a:rPr kumimoji="0" lang="pt-BR" sz="2400" b="1" i="1" u="none" strike="noStrike" kern="1200" cap="none" spc="0" normalizeH="0" baseline="0" noProof="0" dirty="0">
                <a:ln>
                  <a:noFill/>
                </a:ln>
                <a:solidFill>
                  <a:prstClr val="white"/>
                </a:solidFill>
                <a:effectLst/>
                <a:uLnTx/>
                <a:uFillTx/>
                <a:latin typeface="Verdana"/>
                <a:ea typeface="+mn-ea"/>
                <a:cs typeface="+mn-cs"/>
              </a:rPr>
              <a:t>Só impõe restrições ao bem quem se acomoda com o mal</a:t>
            </a:r>
            <a:r>
              <a:rPr kumimoji="0" lang="pt-BR" sz="2400" b="1" i="0" u="none" strike="noStrike" kern="1200" cap="none" spc="0" normalizeH="0" baseline="0" noProof="0" dirty="0">
                <a:ln>
                  <a:noFill/>
                </a:ln>
                <a:solidFill>
                  <a:prstClr val="white"/>
                </a:solidFill>
                <a:effectLst/>
                <a:uLnTx/>
                <a:uFillTx/>
                <a:latin typeface="Verdana"/>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EDD78"/>
                </a:solidFill>
                <a:effectLst/>
                <a:uLnTx/>
                <a:uFillTx/>
                <a:latin typeface="Verdana"/>
                <a:ea typeface="+mn-ea"/>
                <a:cs typeface="+mn-cs"/>
              </a:rPr>
              <a:t>(André Luiz, Do livro: Conduta Espírita)</a:t>
            </a:r>
          </a:p>
        </p:txBody>
      </p:sp>
    </p:spTree>
    <p:extLst>
      <p:ext uri="{BB962C8B-B14F-4D97-AF65-F5344CB8AC3E}">
        <p14:creationId xmlns:p14="http://schemas.microsoft.com/office/powerpoint/2010/main" val="20447702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0" y="76200"/>
            <a:ext cx="9144000" cy="533400"/>
          </a:xfrm>
          <a:prstGeom prst="rect">
            <a:avLst/>
          </a:prstGeom>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srgbClr val="993300"/>
                </a:solidFill>
                <a:effectLst/>
                <a:uLnTx/>
                <a:uFillTx/>
                <a:latin typeface="Verdana"/>
                <a:ea typeface="+mn-ea"/>
                <a:cs typeface="+mn-cs"/>
              </a:rPr>
              <a:t>DINÂMICA 2: </a:t>
            </a:r>
            <a:r>
              <a:rPr kumimoji="0" lang="pt-BR" sz="2400" b="0" i="0" u="none" strike="noStrike" kern="0" cap="none" spc="0" normalizeH="0" baseline="0" noProof="0" dirty="0">
                <a:ln>
                  <a:noFill/>
                </a:ln>
                <a:solidFill>
                  <a:srgbClr val="993300"/>
                </a:solidFill>
                <a:effectLst/>
                <a:uLnTx/>
                <a:uFillTx/>
                <a:latin typeface="Verdana"/>
                <a:ea typeface="+mn-ea"/>
                <a:cs typeface="+mn-cs"/>
              </a:rPr>
              <a:t>A CARIDADE É x CARIDADE NÃO É...</a:t>
            </a:r>
            <a:endParaRPr kumimoji="0" lang="pt-BR" sz="2400" b="1" i="0" u="none" strike="noStrike" kern="0" cap="none" spc="0" normalizeH="0" baseline="0" noProof="0" dirty="0">
              <a:ln>
                <a:noFill/>
              </a:ln>
              <a:solidFill>
                <a:srgbClr val="993300"/>
              </a:solidFill>
              <a:effectLst/>
              <a:uLnTx/>
              <a:uFillTx/>
              <a:latin typeface="Verdana"/>
              <a:ea typeface="+mn-ea"/>
              <a:cs typeface="+mn-cs"/>
            </a:endParaRPr>
          </a:p>
        </p:txBody>
      </p:sp>
      <p:cxnSp>
        <p:nvCxnSpPr>
          <p:cNvPr id="4" name="Conector reto 3"/>
          <p:cNvCxnSpPr/>
          <p:nvPr/>
        </p:nvCxnSpPr>
        <p:spPr>
          <a:xfrm>
            <a:off x="4535996" y="692696"/>
            <a:ext cx="72008" cy="5976664"/>
          </a:xfrm>
          <a:prstGeom prst="line">
            <a:avLst/>
          </a:prstGeom>
        </p:spPr>
        <p:style>
          <a:lnRef idx="3">
            <a:schemeClr val="accent3"/>
          </a:lnRef>
          <a:fillRef idx="0">
            <a:schemeClr val="accent3"/>
          </a:fillRef>
          <a:effectRef idx="2">
            <a:schemeClr val="accent3"/>
          </a:effectRef>
          <a:fontRef idx="minor">
            <a:schemeClr val="tx1"/>
          </a:fontRef>
        </p:style>
      </p:cxnSp>
      <p:sp>
        <p:nvSpPr>
          <p:cNvPr id="5" name="CaixaDeTexto 4"/>
          <p:cNvSpPr txBox="1"/>
          <p:nvPr/>
        </p:nvSpPr>
        <p:spPr>
          <a:xfrm>
            <a:off x="2627784" y="1557950"/>
            <a:ext cx="1728192"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Verdana"/>
                <a:ea typeface="+mn-ea"/>
                <a:cs typeface="+mn-cs"/>
              </a:rPr>
              <a:t>Paciente</a:t>
            </a:r>
          </a:p>
        </p:txBody>
      </p:sp>
      <p:sp>
        <p:nvSpPr>
          <p:cNvPr id="6" name="CaixaDeTexto 5"/>
          <p:cNvSpPr txBox="1"/>
          <p:nvPr/>
        </p:nvSpPr>
        <p:spPr>
          <a:xfrm>
            <a:off x="323528" y="2333573"/>
            <a:ext cx="17281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Verdana"/>
                <a:ea typeface="+mn-ea"/>
                <a:cs typeface="+mn-cs"/>
              </a:rPr>
              <a:t>Branda</a:t>
            </a:r>
          </a:p>
        </p:txBody>
      </p:sp>
      <p:sp>
        <p:nvSpPr>
          <p:cNvPr id="7" name="CaixaDeTexto 6"/>
          <p:cNvSpPr txBox="1"/>
          <p:nvPr/>
        </p:nvSpPr>
        <p:spPr>
          <a:xfrm>
            <a:off x="2195736" y="3148916"/>
            <a:ext cx="216024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Verdana"/>
                <a:ea typeface="+mn-ea"/>
                <a:cs typeface="+mn-cs"/>
              </a:rPr>
              <a:t>Benfazeja</a:t>
            </a:r>
          </a:p>
        </p:txBody>
      </p:sp>
      <p:sp>
        <p:nvSpPr>
          <p:cNvPr id="8" name="CaixaDeTexto 7"/>
          <p:cNvSpPr txBox="1"/>
          <p:nvPr/>
        </p:nvSpPr>
        <p:spPr>
          <a:xfrm>
            <a:off x="4860032" y="1610957"/>
            <a:ext cx="17281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Verdana"/>
                <a:ea typeface="+mn-ea"/>
                <a:cs typeface="+mn-cs"/>
              </a:rPr>
              <a:t>Invejosa</a:t>
            </a:r>
          </a:p>
        </p:txBody>
      </p:sp>
      <p:sp>
        <p:nvSpPr>
          <p:cNvPr id="9" name="CaixaDeTexto 8"/>
          <p:cNvSpPr txBox="1"/>
          <p:nvPr/>
        </p:nvSpPr>
        <p:spPr>
          <a:xfrm>
            <a:off x="6804248" y="2370192"/>
            <a:ext cx="216024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Verdana"/>
                <a:ea typeface="+mn-ea"/>
                <a:cs typeface="+mn-cs"/>
              </a:rPr>
              <a:t>Temerária</a:t>
            </a:r>
          </a:p>
        </p:txBody>
      </p:sp>
      <p:sp>
        <p:nvSpPr>
          <p:cNvPr id="10" name="CaixaDeTexto 9"/>
          <p:cNvSpPr txBox="1"/>
          <p:nvPr/>
        </p:nvSpPr>
        <p:spPr>
          <a:xfrm>
            <a:off x="4886506" y="3185535"/>
            <a:ext cx="20617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Verdana"/>
                <a:ea typeface="+mn-ea"/>
                <a:cs typeface="+mn-cs"/>
              </a:rPr>
              <a:t>Orgulhosa</a:t>
            </a:r>
          </a:p>
        </p:txBody>
      </p:sp>
      <p:sp>
        <p:nvSpPr>
          <p:cNvPr id="11" name="CaixaDeTexto 10"/>
          <p:cNvSpPr txBox="1"/>
          <p:nvPr/>
        </p:nvSpPr>
        <p:spPr>
          <a:xfrm>
            <a:off x="322359" y="4203599"/>
            <a:ext cx="17281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Verdana"/>
                <a:ea typeface="+mn-ea"/>
                <a:cs typeface="+mn-cs"/>
              </a:rPr>
              <a:t>Humilde</a:t>
            </a:r>
          </a:p>
        </p:txBody>
      </p:sp>
      <p:sp>
        <p:nvSpPr>
          <p:cNvPr id="12" name="CaixaDeTexto 11"/>
          <p:cNvSpPr txBox="1"/>
          <p:nvPr/>
        </p:nvSpPr>
        <p:spPr>
          <a:xfrm>
            <a:off x="6588224" y="4240218"/>
            <a:ext cx="237626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Verdana"/>
                <a:ea typeface="+mn-ea"/>
                <a:cs typeface="+mn-cs"/>
              </a:rPr>
              <a:t>Interesseira</a:t>
            </a:r>
          </a:p>
        </p:txBody>
      </p:sp>
      <p:sp>
        <p:nvSpPr>
          <p:cNvPr id="13" name="CaixaDeTexto 12"/>
          <p:cNvSpPr txBox="1"/>
          <p:nvPr/>
        </p:nvSpPr>
        <p:spPr>
          <a:xfrm>
            <a:off x="4886506" y="5466536"/>
            <a:ext cx="302433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Verdana"/>
                <a:ea typeface="+mn-ea"/>
                <a:cs typeface="+mn-cs"/>
              </a:rPr>
              <a:t>Preconceituosa</a:t>
            </a:r>
          </a:p>
        </p:txBody>
      </p:sp>
      <p:sp>
        <p:nvSpPr>
          <p:cNvPr id="14" name="CaixaDeTexto 13"/>
          <p:cNvSpPr txBox="1"/>
          <p:nvPr/>
        </p:nvSpPr>
        <p:spPr>
          <a:xfrm>
            <a:off x="2195736" y="5426060"/>
            <a:ext cx="215137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Verdana"/>
                <a:ea typeface="+mn-ea"/>
                <a:cs typeface="+mn-cs"/>
              </a:rPr>
              <a:t>Amorosa</a:t>
            </a:r>
          </a:p>
        </p:txBody>
      </p:sp>
      <p:cxnSp>
        <p:nvCxnSpPr>
          <p:cNvPr id="16" name="Conector reto 15"/>
          <p:cNvCxnSpPr/>
          <p:nvPr/>
        </p:nvCxnSpPr>
        <p:spPr>
          <a:xfrm flipH="1">
            <a:off x="179512" y="692696"/>
            <a:ext cx="8784976" cy="0"/>
          </a:xfrm>
          <a:prstGeom prst="line">
            <a:avLst/>
          </a:prstGeom>
        </p:spPr>
        <p:style>
          <a:lnRef idx="3">
            <a:schemeClr val="accent3"/>
          </a:lnRef>
          <a:fillRef idx="0">
            <a:schemeClr val="accent3"/>
          </a:fillRef>
          <a:effectRef idx="2">
            <a:schemeClr val="accent3"/>
          </a:effectRef>
          <a:fontRef idx="minor">
            <a:schemeClr val="tx1"/>
          </a:fontRef>
        </p:style>
      </p:cxnSp>
      <p:sp>
        <p:nvSpPr>
          <p:cNvPr id="23" name="CaixaDeTexto 22"/>
          <p:cNvSpPr txBox="1"/>
          <p:nvPr/>
        </p:nvSpPr>
        <p:spPr>
          <a:xfrm>
            <a:off x="1871700" y="831082"/>
            <a:ext cx="6480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00000"/>
                </a:solidFill>
                <a:effectLst/>
                <a:uLnTx/>
                <a:uFillTx/>
                <a:latin typeface="Verdana"/>
                <a:ea typeface="+mn-ea"/>
                <a:cs typeface="+mn-cs"/>
              </a:rPr>
              <a:t>É</a:t>
            </a:r>
          </a:p>
        </p:txBody>
      </p:sp>
      <p:sp>
        <p:nvSpPr>
          <p:cNvPr id="24" name="CaixaDeTexto 23"/>
          <p:cNvSpPr txBox="1"/>
          <p:nvPr/>
        </p:nvSpPr>
        <p:spPr>
          <a:xfrm>
            <a:off x="5786606" y="823358"/>
            <a:ext cx="21242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00000"/>
                </a:solidFill>
                <a:effectLst/>
                <a:uLnTx/>
                <a:uFillTx/>
                <a:latin typeface="Verdana"/>
                <a:ea typeface="+mn-ea"/>
                <a:cs typeface="+mn-cs"/>
              </a:rPr>
              <a:t>NÃO É</a:t>
            </a:r>
          </a:p>
        </p:txBody>
      </p:sp>
      <p:sp>
        <p:nvSpPr>
          <p:cNvPr id="17" name="Fluxograma: Fita perfurada 16"/>
          <p:cNvSpPr/>
          <p:nvPr/>
        </p:nvSpPr>
        <p:spPr>
          <a:xfrm>
            <a:off x="2483768" y="1412776"/>
            <a:ext cx="1944216" cy="936104"/>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uLnTx/>
                <a:uFillTx/>
                <a:latin typeface="Verdana"/>
                <a:ea typeface="+mn-ea"/>
                <a:cs typeface="+mn-cs"/>
              </a:rPr>
              <a:t>?</a:t>
            </a:r>
          </a:p>
        </p:txBody>
      </p:sp>
      <p:sp>
        <p:nvSpPr>
          <p:cNvPr id="18" name="Fluxograma: Fita perfurada 17"/>
          <p:cNvSpPr/>
          <p:nvPr/>
        </p:nvSpPr>
        <p:spPr>
          <a:xfrm>
            <a:off x="2267744" y="5229200"/>
            <a:ext cx="2160240" cy="936104"/>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Verdana"/>
                <a:ea typeface="+mn-ea"/>
                <a:cs typeface="+mn-cs"/>
              </a:rPr>
              <a:t>?</a:t>
            </a:r>
            <a:endParaRPr kumimoji="0" lang="pt-BR"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19" name="Fluxograma: Fita perfurada 18"/>
          <p:cNvSpPr/>
          <p:nvPr/>
        </p:nvSpPr>
        <p:spPr>
          <a:xfrm>
            <a:off x="179512" y="4005064"/>
            <a:ext cx="2016224" cy="936104"/>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Verdana"/>
                <a:ea typeface="+mn-ea"/>
                <a:cs typeface="+mn-cs"/>
              </a:rPr>
              <a:t>?</a:t>
            </a:r>
            <a:endParaRPr kumimoji="0" lang="pt-BR"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20" name="Fluxograma: Fita perfurada 19"/>
          <p:cNvSpPr/>
          <p:nvPr/>
        </p:nvSpPr>
        <p:spPr>
          <a:xfrm>
            <a:off x="2483768" y="2996952"/>
            <a:ext cx="1944216" cy="936104"/>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Verdana"/>
                <a:ea typeface="+mn-ea"/>
                <a:cs typeface="+mn-cs"/>
              </a:rPr>
              <a:t>?</a:t>
            </a:r>
            <a:endParaRPr kumimoji="0" lang="pt-BR"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21" name="Fluxograma: Fita perfurada 20"/>
          <p:cNvSpPr/>
          <p:nvPr/>
        </p:nvSpPr>
        <p:spPr>
          <a:xfrm>
            <a:off x="179512" y="2132856"/>
            <a:ext cx="1944216" cy="936104"/>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Verdana"/>
                <a:ea typeface="+mn-ea"/>
                <a:cs typeface="+mn-cs"/>
              </a:rPr>
              <a:t>?</a:t>
            </a:r>
          </a:p>
        </p:txBody>
      </p:sp>
      <p:sp>
        <p:nvSpPr>
          <p:cNvPr id="22" name="Fluxograma: Fita perfurada 21"/>
          <p:cNvSpPr/>
          <p:nvPr/>
        </p:nvSpPr>
        <p:spPr>
          <a:xfrm>
            <a:off x="4788024" y="1412776"/>
            <a:ext cx="2016224" cy="936104"/>
          </a:xfrm>
          <a:prstGeom prst="flowChartPunchedTa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Verdana"/>
                <a:ea typeface="+mn-ea"/>
                <a:cs typeface="+mn-cs"/>
              </a:rPr>
              <a:t>?</a:t>
            </a:r>
            <a:endParaRPr kumimoji="0" lang="pt-BR"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25" name="Fluxograma: Fita perfurada 24"/>
          <p:cNvSpPr/>
          <p:nvPr/>
        </p:nvSpPr>
        <p:spPr>
          <a:xfrm>
            <a:off x="7020272" y="2132856"/>
            <a:ext cx="1872208" cy="936104"/>
          </a:xfrm>
          <a:prstGeom prst="flowChartPunchedTa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Verdana"/>
                <a:ea typeface="+mn-ea"/>
                <a:cs typeface="+mn-cs"/>
              </a:rPr>
              <a:t>?</a:t>
            </a:r>
            <a:endParaRPr kumimoji="0" lang="pt-BR"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26" name="Fluxograma: Fita perfurada 25"/>
          <p:cNvSpPr/>
          <p:nvPr/>
        </p:nvSpPr>
        <p:spPr>
          <a:xfrm>
            <a:off x="4860032" y="3068960"/>
            <a:ext cx="2016224" cy="936104"/>
          </a:xfrm>
          <a:prstGeom prst="flowChartPunchedTa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Verdana"/>
                <a:ea typeface="+mn-ea"/>
                <a:cs typeface="+mn-cs"/>
              </a:rPr>
              <a:t>?</a:t>
            </a:r>
            <a:endParaRPr kumimoji="0" lang="pt-BR"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27" name="Fluxograma: Fita perfurada 26"/>
          <p:cNvSpPr/>
          <p:nvPr/>
        </p:nvSpPr>
        <p:spPr>
          <a:xfrm>
            <a:off x="6516216" y="4077072"/>
            <a:ext cx="2448272" cy="936104"/>
          </a:xfrm>
          <a:prstGeom prst="flowChartPunchedTa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Verdana"/>
                <a:ea typeface="+mn-ea"/>
                <a:cs typeface="+mn-cs"/>
              </a:rPr>
              <a:t>?</a:t>
            </a:r>
            <a:endParaRPr kumimoji="0" lang="pt-BR"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28" name="Fluxograma: Fita perfurada 27"/>
          <p:cNvSpPr/>
          <p:nvPr/>
        </p:nvSpPr>
        <p:spPr>
          <a:xfrm>
            <a:off x="5004048" y="5301208"/>
            <a:ext cx="2880320" cy="936104"/>
          </a:xfrm>
          <a:prstGeom prst="flowChartPunchedTa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Verdana"/>
                <a:ea typeface="+mn-ea"/>
                <a:cs typeface="+mn-cs"/>
              </a:rPr>
              <a:t>?</a:t>
            </a:r>
            <a:endParaRPr kumimoji="0" lang="pt-BR" sz="18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53373130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4" presetClass="exit" presetSubtype="16" fill="hold" grpId="0" nodeType="clickEffect">
                                  <p:stCondLst>
                                    <p:cond delay="0"/>
                                  </p:stCondLst>
                                  <p:childTnLst>
                                    <p:animEffect transition="out" filter="box(in)">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8"/>
                    </p:tgtEl>
                  </p:cond>
                </p:stCondLst>
                <p:endSync evt="end" delay="0">
                  <p:rtn val="all"/>
                </p:endSync>
                <p:childTnLst>
                  <p:par>
                    <p:cTn id="17" fill="hold">
                      <p:stCondLst>
                        <p:cond delay="0"/>
                      </p:stCondLst>
                      <p:childTnLst>
                        <p:par>
                          <p:cTn id="18" fill="hold">
                            <p:stCondLst>
                              <p:cond delay="0"/>
                            </p:stCondLst>
                            <p:childTnLst>
                              <p:par>
                                <p:cTn id="19" presetID="5" presetClass="exit" presetSubtype="10" fill="hold" grpId="0" nodeType="clickEffect">
                                  <p:stCondLst>
                                    <p:cond delay="0"/>
                                  </p:stCondLst>
                                  <p:childTnLst>
                                    <p:animEffect transition="out" filter="checkerboard(across)">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4" presetClass="exit" presetSubtype="16" fill="hold" grpId="0" nodeType="clickEffect">
                                  <p:stCondLst>
                                    <p:cond delay="0"/>
                                  </p:stCondLst>
                                  <p:childTnLst>
                                    <p:animEffect transition="out" filter="box(in)">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2000"/>
                                        <p:tgtEl>
                                          <p:spTgt spid="25"/>
                                        </p:tgtEl>
                                      </p:cBhvr>
                                    </p:animEffect>
                                    <p:set>
                                      <p:cBhvr>
                                        <p:cTn id="39" dur="1" fill="hold">
                                          <p:stCondLst>
                                            <p:cond delay="1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6"/>
                    </p:tgtEl>
                  </p:cond>
                </p:stCondLst>
                <p:endSync evt="end" delay="0">
                  <p:rtn val="all"/>
                </p:endSync>
                <p:childTnLst>
                  <p:par>
                    <p:cTn id="41" fill="hold">
                      <p:stCondLst>
                        <p:cond delay="0"/>
                      </p:stCondLst>
                      <p:childTnLst>
                        <p:par>
                          <p:cTn id="42" fill="hold">
                            <p:stCondLst>
                              <p:cond delay="0"/>
                            </p:stCondLst>
                            <p:childTnLst>
                              <p:par>
                                <p:cTn id="43" presetID="8" presetClass="exit" presetSubtype="16" fill="hold" grpId="0" nodeType="clickEffect">
                                  <p:stCondLst>
                                    <p:cond delay="0"/>
                                  </p:stCondLst>
                                  <p:childTnLst>
                                    <p:animEffect transition="out" filter="diamond(in)">
                                      <p:cBhvr>
                                        <p:cTn id="44" dur="2000"/>
                                        <p:tgtEl>
                                          <p:spTgt spid="26"/>
                                        </p:tgtEl>
                                      </p:cBhvr>
                                    </p:animEffect>
                                    <p:set>
                                      <p:cBhvr>
                                        <p:cTn id="45" dur="1" fill="hold">
                                          <p:stCondLst>
                                            <p:cond delay="1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6" restart="whenNotActive" fill="hold" evtFilter="cancelBubble" nodeType="interactiveSeq">
                <p:stCondLst>
                  <p:cond evt="onClick" delay="0">
                    <p:tgtEl>
                      <p:spTgt spid="27"/>
                    </p:tgtEl>
                  </p:cond>
                </p:stCondLst>
                <p:endSync evt="end" delay="0">
                  <p:rtn val="all"/>
                </p:endSync>
                <p:childTnLst>
                  <p:par>
                    <p:cTn id="47" fill="hold">
                      <p:stCondLst>
                        <p:cond delay="0"/>
                      </p:stCondLst>
                      <p:childTnLst>
                        <p:par>
                          <p:cTn id="48" fill="hold">
                            <p:stCondLst>
                              <p:cond delay="0"/>
                            </p:stCondLst>
                            <p:childTnLst>
                              <p:par>
                                <p:cTn id="49" presetID="3" presetClass="exit" presetSubtype="10" fill="hold" grpId="0" nodeType="clickEffect">
                                  <p:stCondLst>
                                    <p:cond delay="0"/>
                                  </p:stCondLst>
                                  <p:childTnLst>
                                    <p:animEffect transition="out" filter="blinds(horizontal)">
                                      <p:cBhvr>
                                        <p:cTn id="50" dur="500"/>
                                        <p:tgtEl>
                                          <p:spTgt spid="27"/>
                                        </p:tgtEl>
                                      </p:cBhvr>
                                    </p:animEffect>
                                    <p:set>
                                      <p:cBhvr>
                                        <p:cTn id="5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2" restart="whenNotActive" fill="hold" evtFilter="cancelBubble" nodeType="interactiveSeq">
                <p:stCondLst>
                  <p:cond evt="onClick" delay="0">
                    <p:tgtEl>
                      <p:spTgt spid="28"/>
                    </p:tgtEl>
                  </p:cond>
                </p:stCondLst>
                <p:endSync evt="end" delay="0">
                  <p:rtn val="all"/>
                </p:endSync>
                <p:childTnLst>
                  <p:par>
                    <p:cTn id="53" fill="hold">
                      <p:stCondLst>
                        <p:cond delay="0"/>
                      </p:stCondLst>
                      <p:childTnLst>
                        <p:par>
                          <p:cTn id="54" fill="hold">
                            <p:stCondLst>
                              <p:cond delay="0"/>
                            </p:stCondLst>
                            <p:childTnLst>
                              <p:par>
                                <p:cTn id="55" presetID="5" presetClass="exit" presetSubtype="10" fill="hold" grpId="0" nodeType="clickEffect">
                                  <p:stCondLst>
                                    <p:cond delay="0"/>
                                  </p:stCondLst>
                                  <p:childTnLst>
                                    <p:animEffect transition="out" filter="checkerboard(across)">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2000"/>
                                        <p:tgtEl>
                                          <p:spTgt spid="21"/>
                                        </p:tgtEl>
                                      </p:cBhvr>
                                    </p:animEffect>
                                    <p:set>
                                      <p:cBhvr>
                                        <p:cTn id="63"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p:stCondLst>
                        <p:cond delay="0"/>
                      </p:stCondLst>
                      <p:childTnLst>
                        <p:par>
                          <p:cTn id="66" fill="hold">
                            <p:stCondLst>
                              <p:cond delay="0"/>
                            </p:stCondLst>
                            <p:childTnLst>
                              <p:par>
                                <p:cTn id="67" presetID="8" presetClass="exit" presetSubtype="16" fill="hold" grpId="0" nodeType="clickEffect">
                                  <p:stCondLst>
                                    <p:cond delay="0"/>
                                  </p:stCondLst>
                                  <p:childTnLst>
                                    <p:animEffect transition="out" filter="diamond(in)">
                                      <p:cBhvr>
                                        <p:cTn id="68" dur="2000"/>
                                        <p:tgtEl>
                                          <p:spTgt spid="20"/>
                                        </p:tgtEl>
                                      </p:cBhvr>
                                    </p:animEffect>
                                    <p:set>
                                      <p:cBhvr>
                                        <p:cTn id="69"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 grpId="0"/>
      <p:bldP spid="17" grpId="0" animBg="1"/>
      <p:bldP spid="18" grpId="0" animBg="1"/>
      <p:bldP spid="19" grpId="0" animBg="1"/>
      <p:bldP spid="20" grpId="0" animBg="1"/>
      <p:bldP spid="21" grpId="0" animBg="1"/>
      <p:bldP spid="22" grpId="0" animBg="1"/>
      <p:bldP spid="25" grpId="0" animBg="1"/>
      <p:bldP spid="26" grpId="0" animBg="1"/>
      <p:bldP spid="27" grpId="0" animBg="1"/>
      <p:bldP spid="28"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8" name="Retângulo 7"/>
          <p:cNvSpPr/>
          <p:nvPr/>
        </p:nvSpPr>
        <p:spPr>
          <a:xfrm>
            <a:off x="107504" y="3766388"/>
            <a:ext cx="6120680" cy="304698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400" b="1" i="1" u="none" strike="noStrike" kern="1200" cap="none" spc="0" normalizeH="0" baseline="0" noProof="0" dirty="0">
                <a:ln>
                  <a:noFill/>
                </a:ln>
                <a:solidFill>
                  <a:prstClr val="black"/>
                </a:solidFill>
                <a:effectLst/>
                <a:uLnTx/>
                <a:uFillTx/>
                <a:latin typeface="Verdana"/>
                <a:ea typeface="+mn-ea"/>
                <a:cs typeface="+mn-cs"/>
              </a:rPr>
              <a:t>Caridade é o amor</a:t>
            </a:r>
            <a:endParaRPr kumimoji="0" lang="pt-BR" sz="24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400" b="1" i="1" u="none" strike="noStrike" kern="1200" cap="none" spc="0" normalizeH="0" baseline="0" noProof="0" dirty="0">
                <a:ln>
                  <a:noFill/>
                </a:ln>
                <a:solidFill>
                  <a:prstClr val="black"/>
                </a:solidFill>
                <a:effectLst/>
                <a:uLnTx/>
                <a:uFillTx/>
                <a:latin typeface="Verdana"/>
                <a:ea typeface="+mn-ea"/>
                <a:cs typeface="+mn-cs"/>
              </a:rPr>
              <a:t>É o sol que nosso Senhor</a:t>
            </a:r>
            <a:endParaRPr kumimoji="0" lang="pt-BR" sz="24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400" b="1" i="1" u="none" strike="noStrike" kern="1200" cap="none" spc="0" normalizeH="0" baseline="0" noProof="0" dirty="0">
                <a:ln>
                  <a:noFill/>
                </a:ln>
                <a:solidFill>
                  <a:prstClr val="black"/>
                </a:solidFill>
                <a:effectLst/>
                <a:uLnTx/>
                <a:uFillTx/>
                <a:latin typeface="Verdana"/>
                <a:ea typeface="+mn-ea"/>
                <a:cs typeface="+mn-cs"/>
              </a:rPr>
              <a:t>Fez raiar claro e fecundo</a:t>
            </a:r>
            <a:endParaRPr kumimoji="0" lang="pt-BR" sz="24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400" b="1" i="1" u="none" strike="noStrike" kern="1200" cap="none" spc="0" normalizeH="0" baseline="0" noProof="0" dirty="0">
                <a:ln>
                  <a:noFill/>
                </a:ln>
                <a:solidFill>
                  <a:prstClr val="black"/>
                </a:solidFill>
                <a:effectLst/>
                <a:uLnTx/>
                <a:uFillTx/>
                <a:latin typeface="Verdana"/>
                <a:ea typeface="+mn-ea"/>
                <a:cs typeface="+mn-cs"/>
              </a:rPr>
              <a:t>Alegrando nesta vida</a:t>
            </a:r>
            <a:endParaRPr kumimoji="0" lang="pt-BR" sz="24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400" b="1" i="1" u="none" strike="noStrike" kern="1200" cap="none" spc="0" normalizeH="0" baseline="0" noProof="0" dirty="0">
                <a:ln>
                  <a:noFill/>
                </a:ln>
                <a:solidFill>
                  <a:prstClr val="black"/>
                </a:solidFill>
                <a:effectLst/>
                <a:uLnTx/>
                <a:uFillTx/>
                <a:latin typeface="Verdana"/>
                <a:ea typeface="+mn-ea"/>
                <a:cs typeface="+mn-cs"/>
              </a:rPr>
              <a:t>A existência dolorida</a:t>
            </a:r>
            <a:endParaRPr kumimoji="0" lang="pt-BR" sz="24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400" b="1" i="1" u="none" strike="noStrike" kern="1200" cap="none" spc="0" normalizeH="0" baseline="0" noProof="0" dirty="0">
                <a:ln>
                  <a:noFill/>
                </a:ln>
                <a:solidFill>
                  <a:prstClr val="black"/>
                </a:solidFill>
                <a:effectLst/>
                <a:uLnTx/>
                <a:uFillTx/>
                <a:latin typeface="Verdana"/>
                <a:ea typeface="+mn-ea"/>
                <a:cs typeface="+mn-cs"/>
              </a:rPr>
              <a:t>Dos que sofrem nesse mundo.</a:t>
            </a:r>
            <a:endParaRPr kumimoji="0" lang="pt-BR" sz="24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1" i="1" u="none" strike="noStrike" kern="1200" cap="none" spc="0" normalizeH="0" baseline="0" noProof="0" dirty="0">
              <a:ln>
                <a:noFill/>
              </a:ln>
              <a:solidFill>
                <a:prstClr val="black"/>
              </a:solidFill>
              <a:effectLst/>
              <a:uLnTx/>
              <a:uFillTx/>
              <a:latin typeface="Verdan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000" b="0" i="1" u="none" strike="noStrike" kern="1200" cap="none" spc="0" normalizeH="0" baseline="0" noProof="0" dirty="0">
                <a:ln>
                  <a:noFill/>
                </a:ln>
                <a:solidFill>
                  <a:prstClr val="black"/>
                </a:solidFill>
                <a:effectLst/>
                <a:uLnTx/>
                <a:uFillTx/>
                <a:latin typeface="Verdana"/>
                <a:ea typeface="+mn-ea"/>
                <a:cs typeface="+mn-cs"/>
              </a:rPr>
              <a:t>Casimiro Cunha</a:t>
            </a:r>
            <a:endParaRPr kumimoji="0" lang="pt-BR" sz="2000" b="0" i="0" u="none" strike="noStrike" kern="1200" cap="none" spc="0" normalizeH="0" baseline="0" noProof="0" dirty="0">
              <a:ln>
                <a:noFill/>
              </a:ln>
              <a:solidFill>
                <a:prstClr val="black"/>
              </a:solidFill>
              <a:effectLst/>
              <a:uLnTx/>
              <a:uFillTx/>
              <a:latin typeface="Verdana"/>
              <a:ea typeface="+mn-ea"/>
              <a:cs typeface="+mn-cs"/>
            </a:endParaRPr>
          </a:p>
        </p:txBody>
      </p:sp>
      <p:sp>
        <p:nvSpPr>
          <p:cNvPr id="9" name="Retângulo 8"/>
          <p:cNvSpPr/>
          <p:nvPr/>
        </p:nvSpPr>
        <p:spPr>
          <a:xfrm>
            <a:off x="107504" y="454020"/>
            <a:ext cx="8856984" cy="3046988"/>
          </a:xfrm>
          <a:prstGeom prst="rect">
            <a:avLst/>
          </a:prstGeom>
          <a:solidFill>
            <a:schemeClr val="tx2">
              <a:lumMod val="20000"/>
              <a:lumOff val="80000"/>
              <a:alpha val="90000"/>
            </a:schemeClr>
          </a:solidFill>
          <a:ln w="19050">
            <a:solidFill>
              <a:schemeClr val="accent1">
                <a:shade val="50000"/>
              </a:schemeClr>
            </a:solidFill>
            <a:prstDash val="lg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C00000"/>
                </a:solidFill>
                <a:effectLst/>
                <a:uLnTx/>
                <a:uFillTx/>
                <a:latin typeface="Verdana"/>
                <a:ea typeface="+mn-ea"/>
                <a:cs typeface="+mn-cs"/>
              </a:rPr>
              <a:t>“</a:t>
            </a:r>
            <a:r>
              <a:rPr kumimoji="0" lang="pt-BR" sz="2400" b="1" i="1" u="none" strike="noStrike" kern="1200" cap="none" spc="0" normalizeH="0" baseline="0" noProof="0" dirty="0">
                <a:ln>
                  <a:noFill/>
                </a:ln>
                <a:solidFill>
                  <a:srgbClr val="C00000"/>
                </a:solidFill>
                <a:effectLst/>
                <a:uLnTx/>
                <a:uFillTx/>
                <a:latin typeface="Verdana"/>
                <a:ea typeface="+mn-ea"/>
                <a:cs typeface="+mn-cs"/>
              </a:rPr>
              <a:t>A caridade é paciente; é branda e benfazeja; a caridade não é invejosa; não é temerária, nem precipitada; não se enche de orgulho; - não é desdenhosa; não cuida de seus interesses; não se agasta, nem se azeda com coisa alguma; não suspeita mal; não se rejubila com a injustiça, mas se rejubila com a verdade; tudo suporta, tudo crê, tudo espera, tudo sofre</a:t>
            </a:r>
            <a:r>
              <a:rPr kumimoji="0" lang="pt-BR" sz="2400" b="1" i="0" u="none" strike="noStrike" kern="1200" cap="none" spc="0" normalizeH="0" baseline="0" noProof="0" dirty="0">
                <a:ln>
                  <a:noFill/>
                </a:ln>
                <a:solidFill>
                  <a:srgbClr val="C00000"/>
                </a:solidFill>
                <a:effectLst/>
                <a:uLnTx/>
                <a:uFillTx/>
                <a:latin typeface="Verdana"/>
                <a:ea typeface="+mn-ea"/>
                <a:cs typeface="+mn-cs"/>
              </a:rPr>
              <a:t>.” </a:t>
            </a:r>
            <a:r>
              <a:rPr kumimoji="0" lang="pt-BR" sz="2400" b="0" i="0" u="none" strike="noStrike" kern="1200" cap="none" spc="0" normalizeH="0" baseline="0" noProof="0" dirty="0">
                <a:ln>
                  <a:noFill/>
                </a:ln>
                <a:solidFill>
                  <a:prstClr val="black"/>
                </a:solidFill>
                <a:effectLst/>
                <a:uLnTx/>
                <a:uFillTx/>
                <a:latin typeface="Verdana"/>
                <a:ea typeface="+mn-ea"/>
                <a:cs typeface="+mn-cs"/>
              </a:rPr>
              <a:t>PAULO</a:t>
            </a:r>
          </a:p>
        </p:txBody>
      </p:sp>
      <p:pic>
        <p:nvPicPr>
          <p:cNvPr id="4" name="Imagem 3" descr="Chico &amp; Jesus.jpg"/>
          <p:cNvPicPr>
            <a:picLocks noChangeAspect="1"/>
          </p:cNvPicPr>
          <p:nvPr/>
        </p:nvPicPr>
        <p:blipFill>
          <a:blip r:embed="rId2" cstate="print"/>
          <a:stretch>
            <a:fillRect/>
          </a:stretch>
        </p:blipFill>
        <p:spPr>
          <a:xfrm>
            <a:off x="6732240" y="3789040"/>
            <a:ext cx="1743784" cy="24482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46113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2" name="Retângulo 1"/>
          <p:cNvSpPr/>
          <p:nvPr/>
        </p:nvSpPr>
        <p:spPr>
          <a:xfrm>
            <a:off x="107504" y="395373"/>
            <a:ext cx="8856984" cy="3046988"/>
          </a:xfrm>
          <a:prstGeom prst="rect">
            <a:avLst/>
          </a:prstGeom>
          <a:solidFill>
            <a:schemeClr val="tx1">
              <a:alpha val="95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C00000"/>
                </a:solidFill>
                <a:effectLst/>
                <a:uLnTx/>
                <a:uFillTx/>
                <a:latin typeface="Verdana"/>
                <a:ea typeface="+mn-ea"/>
                <a:cs typeface="+mn-cs"/>
              </a:rPr>
              <a:t>“</a:t>
            </a:r>
            <a:r>
              <a:rPr kumimoji="0" lang="pt-BR" sz="2400" b="0" i="1" u="none" strike="noStrike" kern="1200" cap="none" spc="0" normalizeH="0" baseline="0" noProof="0" dirty="0">
                <a:ln>
                  <a:noFill/>
                </a:ln>
                <a:solidFill>
                  <a:srgbClr val="C00000"/>
                </a:solidFill>
                <a:effectLst/>
                <a:uLnTx/>
                <a:uFillTx/>
                <a:latin typeface="Verdana"/>
                <a:ea typeface="+mn-ea"/>
                <a:cs typeface="+mn-cs"/>
              </a:rPr>
              <a:t>Caridade! Sublime palavra que </a:t>
            </a:r>
            <a:r>
              <a:rPr kumimoji="0" lang="pt-BR" sz="2400" b="1" i="1" u="sng" strike="noStrike" kern="1200" cap="none" spc="0" normalizeH="0" baseline="0" noProof="0" dirty="0">
                <a:ln>
                  <a:noFill/>
                </a:ln>
                <a:solidFill>
                  <a:srgbClr val="C00000"/>
                </a:solidFill>
                <a:effectLst/>
                <a:uLnTx/>
                <a:uFillTx/>
                <a:latin typeface="Verdana"/>
                <a:ea typeface="+mn-ea"/>
                <a:cs typeface="+mn-cs"/>
              </a:rPr>
              <a:t>sintetiza todas as virtudes</a:t>
            </a:r>
            <a:r>
              <a:rPr kumimoji="0" lang="pt-BR" sz="2400" b="0" i="1" u="none" strike="noStrike" kern="1200" cap="none" spc="0" normalizeH="0" baseline="0" noProof="0" dirty="0">
                <a:ln>
                  <a:noFill/>
                </a:ln>
                <a:solidFill>
                  <a:srgbClr val="C00000"/>
                </a:solidFill>
                <a:effectLst/>
                <a:uLnTx/>
                <a:uFillTx/>
                <a:latin typeface="Verdana"/>
                <a:ea typeface="+mn-ea"/>
                <a:cs typeface="+mn-cs"/>
              </a:rPr>
              <a:t>, és tu que hás de conduzir os povos à felicidade. Praticando-te, criarão eles para si infinitos gozos no futuro e, enquanto se acharem exilados na Terra, tu lhes serás a consolação, o prelibar das alegrias de que fruirão mais tarde, quando se encontrarem reunidos no seio do Deus de amor</a:t>
            </a:r>
            <a:r>
              <a:rPr kumimoji="0" lang="pt-BR" sz="2400" b="0" i="0" u="none" strike="noStrike" kern="1200" cap="none" spc="0" normalizeH="0" baseline="0" noProof="0" dirty="0">
                <a:ln>
                  <a:noFill/>
                </a:ln>
                <a:solidFill>
                  <a:srgbClr val="C00000"/>
                </a:solidFill>
                <a:effectLst/>
                <a:uLnTx/>
                <a:uFillTx/>
                <a:latin typeface="Verdana"/>
                <a:ea typeface="+mn-ea"/>
                <a:cs typeface="+mn-cs"/>
              </a:rPr>
              <a:t>.” </a:t>
            </a:r>
            <a:r>
              <a:rPr kumimoji="0" lang="pt-BR" sz="2400" b="0" i="0" u="none" strike="noStrike" kern="1200" cap="none" spc="0" normalizeH="0" baseline="0" noProof="0" dirty="0">
                <a:ln>
                  <a:noFill/>
                </a:ln>
                <a:solidFill>
                  <a:prstClr val="black"/>
                </a:solidFill>
                <a:effectLst/>
                <a:uLnTx/>
                <a:uFillTx/>
                <a:latin typeface="Verdana"/>
                <a:ea typeface="+mn-ea"/>
                <a:cs typeface="+mn-cs"/>
              </a:rPr>
              <a:t>(Adolfo) ESE, cp. 13, 11.</a:t>
            </a:r>
          </a:p>
        </p:txBody>
      </p:sp>
      <p:sp>
        <p:nvSpPr>
          <p:cNvPr id="3" name="Retângulo 2"/>
          <p:cNvSpPr/>
          <p:nvPr/>
        </p:nvSpPr>
        <p:spPr>
          <a:xfrm>
            <a:off x="107504" y="3541073"/>
            <a:ext cx="8856984" cy="1200329"/>
          </a:xfrm>
          <a:prstGeom prst="rect">
            <a:avLst/>
          </a:prstGeom>
          <a:solidFill>
            <a:schemeClr val="tx2">
              <a:alpha val="9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C00000"/>
                </a:solidFill>
                <a:effectLst/>
                <a:uLnTx/>
                <a:uFillTx/>
                <a:latin typeface="Verdana"/>
                <a:ea typeface="+mn-ea"/>
                <a:cs typeface="+mn-cs"/>
              </a:rPr>
              <a:t>“</a:t>
            </a:r>
            <a:r>
              <a:rPr kumimoji="0" lang="pt-BR" sz="2400" b="0" i="1" u="none" strike="noStrike" kern="1200" cap="none" spc="0" normalizeH="0" baseline="0" noProof="0" dirty="0">
                <a:ln>
                  <a:noFill/>
                </a:ln>
                <a:solidFill>
                  <a:srgbClr val="C00000"/>
                </a:solidFill>
                <a:effectLst/>
                <a:uLnTx/>
                <a:uFillTx/>
                <a:latin typeface="Verdana"/>
                <a:ea typeface="+mn-ea"/>
                <a:cs typeface="+mn-cs"/>
              </a:rPr>
              <a:t>É na caridade que deveis procurar </a:t>
            </a:r>
            <a:r>
              <a:rPr kumimoji="0" lang="pt-BR" sz="2400" b="1" i="1" u="none" strike="noStrike" kern="1200" cap="none" spc="0" normalizeH="0" baseline="0" noProof="0" dirty="0">
                <a:ln>
                  <a:noFill/>
                </a:ln>
                <a:solidFill>
                  <a:srgbClr val="C00000"/>
                </a:solidFill>
                <a:effectLst/>
                <a:uLnTx/>
                <a:uFillTx/>
                <a:latin typeface="Verdana"/>
                <a:ea typeface="+mn-ea"/>
                <a:cs typeface="+mn-cs"/>
              </a:rPr>
              <a:t>a paz do coração</a:t>
            </a:r>
            <a:r>
              <a:rPr kumimoji="0" lang="pt-BR" sz="2400" b="0" i="1" u="none" strike="noStrike" kern="1200" cap="none" spc="0" normalizeH="0" baseline="0" noProof="0" dirty="0">
                <a:ln>
                  <a:noFill/>
                </a:ln>
                <a:solidFill>
                  <a:srgbClr val="C00000"/>
                </a:solidFill>
                <a:effectLst/>
                <a:uLnTx/>
                <a:uFillTx/>
                <a:latin typeface="Verdana"/>
                <a:ea typeface="+mn-ea"/>
                <a:cs typeface="+mn-cs"/>
              </a:rPr>
              <a:t>, o </a:t>
            </a:r>
            <a:r>
              <a:rPr kumimoji="0" lang="pt-BR" sz="2400" b="1" i="1" u="none" strike="noStrike" kern="1200" cap="none" spc="0" normalizeH="0" baseline="0" noProof="0" dirty="0">
                <a:ln>
                  <a:noFill/>
                </a:ln>
                <a:solidFill>
                  <a:srgbClr val="C00000"/>
                </a:solidFill>
                <a:effectLst/>
                <a:uLnTx/>
                <a:uFillTx/>
                <a:latin typeface="Verdana"/>
                <a:ea typeface="+mn-ea"/>
                <a:cs typeface="+mn-cs"/>
              </a:rPr>
              <a:t>contentamento da alma</a:t>
            </a:r>
            <a:r>
              <a:rPr kumimoji="0" lang="pt-BR" sz="2400" b="0" i="1" u="none" strike="noStrike" kern="1200" cap="none" spc="0" normalizeH="0" baseline="0" noProof="0" dirty="0">
                <a:ln>
                  <a:noFill/>
                </a:ln>
                <a:solidFill>
                  <a:srgbClr val="C00000"/>
                </a:solidFill>
                <a:effectLst/>
                <a:uLnTx/>
                <a:uFillTx/>
                <a:latin typeface="Verdana"/>
                <a:ea typeface="+mn-ea"/>
                <a:cs typeface="+mn-cs"/>
              </a:rPr>
              <a:t>, o</a:t>
            </a:r>
            <a:r>
              <a:rPr kumimoji="0" lang="pt-BR" sz="2400" b="1" i="1" u="none" strike="noStrike" kern="1200" cap="none" spc="0" normalizeH="0" baseline="0" noProof="0" dirty="0">
                <a:ln>
                  <a:noFill/>
                </a:ln>
                <a:solidFill>
                  <a:srgbClr val="C00000"/>
                </a:solidFill>
                <a:effectLst/>
                <a:uLnTx/>
                <a:uFillTx/>
                <a:latin typeface="Verdana"/>
                <a:ea typeface="+mn-ea"/>
                <a:cs typeface="+mn-cs"/>
              </a:rPr>
              <a:t> remédio</a:t>
            </a:r>
            <a:r>
              <a:rPr kumimoji="0" lang="pt-BR" sz="2400" b="0" i="1" u="none" strike="noStrike" kern="1200" cap="none" spc="0" normalizeH="0" baseline="0" noProof="0" dirty="0">
                <a:ln>
                  <a:noFill/>
                </a:ln>
                <a:solidFill>
                  <a:srgbClr val="C00000"/>
                </a:solidFill>
                <a:effectLst/>
                <a:uLnTx/>
                <a:uFillTx/>
                <a:latin typeface="Verdana"/>
                <a:ea typeface="+mn-ea"/>
                <a:cs typeface="+mn-cs"/>
              </a:rPr>
              <a:t> para as aflições da vida</a:t>
            </a:r>
            <a:r>
              <a:rPr kumimoji="0" lang="pt-BR" sz="2400" b="0" i="0" u="none" strike="noStrike" kern="1200" cap="none" spc="0" normalizeH="0" baseline="0" noProof="0" dirty="0">
                <a:ln>
                  <a:noFill/>
                </a:ln>
                <a:solidFill>
                  <a:srgbClr val="C00000"/>
                </a:solidFill>
                <a:effectLst/>
                <a:uLnTx/>
                <a:uFillTx/>
                <a:latin typeface="Verdana"/>
                <a:ea typeface="+mn-ea"/>
                <a:cs typeface="+mn-cs"/>
              </a:rPr>
              <a:t>.” </a:t>
            </a:r>
            <a:r>
              <a:rPr kumimoji="0" lang="pt-BR" sz="2400" b="0" i="0" u="none" strike="noStrike" kern="1200" cap="none" spc="0" normalizeH="0" baseline="0" noProof="0" dirty="0">
                <a:ln>
                  <a:noFill/>
                </a:ln>
                <a:solidFill>
                  <a:prstClr val="black"/>
                </a:solidFill>
                <a:effectLst/>
                <a:uLnTx/>
                <a:uFillTx/>
                <a:latin typeface="Verdana"/>
                <a:ea typeface="+mn-ea"/>
                <a:cs typeface="+mn-cs"/>
              </a:rPr>
              <a:t>(Adolfo) ESE, cp. 13, 11.</a:t>
            </a:r>
          </a:p>
        </p:txBody>
      </p:sp>
      <p:sp>
        <p:nvSpPr>
          <p:cNvPr id="5" name="Retângulo 4"/>
          <p:cNvSpPr/>
          <p:nvPr/>
        </p:nvSpPr>
        <p:spPr>
          <a:xfrm>
            <a:off x="107504" y="4883676"/>
            <a:ext cx="8856984" cy="1569660"/>
          </a:xfrm>
          <a:prstGeom prst="rect">
            <a:avLst/>
          </a:prstGeom>
          <a:solidFill>
            <a:schemeClr val="accent2">
              <a:lumMod val="60000"/>
              <a:lumOff val="40000"/>
              <a:alpha val="9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C00000"/>
                </a:solidFill>
                <a:effectLst/>
                <a:uLnTx/>
                <a:uFillTx/>
                <a:latin typeface="Verdana"/>
                <a:ea typeface="+mn-ea"/>
                <a:cs typeface="+mn-cs"/>
              </a:rPr>
              <a:t>“</a:t>
            </a:r>
            <a:r>
              <a:rPr kumimoji="0" lang="pt-BR" sz="2400" b="0" i="1" u="none" strike="noStrike" kern="1200" cap="none" spc="0" normalizeH="0" baseline="0" noProof="0" dirty="0">
                <a:ln>
                  <a:noFill/>
                </a:ln>
                <a:solidFill>
                  <a:srgbClr val="C00000"/>
                </a:solidFill>
                <a:effectLst/>
                <a:uLnTx/>
                <a:uFillTx/>
                <a:latin typeface="Verdana"/>
                <a:ea typeface="+mn-ea"/>
                <a:cs typeface="+mn-cs"/>
              </a:rPr>
              <a:t>Sede bons e caridosos: essa a chave dos céus, chave que tendes em vossas mãos. Toda a eterna </a:t>
            </a:r>
            <a:r>
              <a:rPr kumimoji="0" lang="pt-BR" sz="2400" b="1" i="1" u="none" strike="noStrike" kern="1200" cap="none" spc="0" normalizeH="0" baseline="0" noProof="0" dirty="0">
                <a:ln>
                  <a:noFill/>
                </a:ln>
                <a:solidFill>
                  <a:srgbClr val="C00000"/>
                </a:solidFill>
                <a:effectLst/>
                <a:uLnTx/>
                <a:uFillTx/>
                <a:latin typeface="Verdana"/>
                <a:ea typeface="+mn-ea"/>
                <a:cs typeface="+mn-cs"/>
              </a:rPr>
              <a:t>felicidade</a:t>
            </a:r>
            <a:r>
              <a:rPr kumimoji="0" lang="pt-BR" sz="2400" b="0" i="1" u="none" strike="noStrike" kern="1200" cap="none" spc="0" normalizeH="0" baseline="0" noProof="0" dirty="0">
                <a:ln>
                  <a:noFill/>
                </a:ln>
                <a:solidFill>
                  <a:srgbClr val="C00000"/>
                </a:solidFill>
                <a:effectLst/>
                <a:uLnTx/>
                <a:uFillTx/>
                <a:latin typeface="Verdana"/>
                <a:ea typeface="+mn-ea"/>
                <a:cs typeface="+mn-cs"/>
              </a:rPr>
              <a:t> se contém neste preceito: ‘Amai-vos uns aos outros’</a:t>
            </a:r>
            <a:r>
              <a:rPr kumimoji="0" lang="pt-BR" sz="2400" b="0" i="0" u="none" strike="noStrike" kern="1200" cap="none" spc="0" normalizeH="0" baseline="0" noProof="0" dirty="0">
                <a:ln>
                  <a:noFill/>
                </a:ln>
                <a:solidFill>
                  <a:srgbClr val="C00000"/>
                </a:solidFill>
                <a:effectLst/>
                <a:uLnTx/>
                <a:uFillTx/>
                <a:latin typeface="Verdana"/>
                <a:ea typeface="+mn-ea"/>
                <a:cs typeface="+mn-cs"/>
              </a:rPr>
              <a:t>.” </a:t>
            </a:r>
            <a:r>
              <a:rPr kumimoji="0" lang="pt-BR" sz="2400" b="0" i="0" u="none" strike="noStrike" kern="1200" cap="none" spc="0" normalizeH="0" baseline="0" noProof="0" dirty="0">
                <a:ln>
                  <a:noFill/>
                </a:ln>
                <a:solidFill>
                  <a:prstClr val="black"/>
                </a:solidFill>
                <a:effectLst/>
                <a:uLnTx/>
                <a:uFillTx/>
                <a:latin typeface="Verdana"/>
                <a:ea typeface="+mn-ea"/>
                <a:cs typeface="+mn-cs"/>
              </a:rPr>
              <a:t>(S. Vicente de Paulo) ESE, cp. 13, 12.</a:t>
            </a:r>
          </a:p>
        </p:txBody>
      </p:sp>
    </p:spTree>
    <p:extLst>
      <p:ext uri="{BB962C8B-B14F-4D97-AF65-F5344CB8AC3E}">
        <p14:creationId xmlns:p14="http://schemas.microsoft.com/office/powerpoint/2010/main" val="121909236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009442" y="188640"/>
            <a:ext cx="7117180" cy="1470025"/>
          </a:xfrm>
        </p:spPr>
        <p:txBody>
          <a:bodyPr/>
          <a:lstStyle/>
          <a:p>
            <a:r>
              <a:rPr lang="pt-BR" b="1" u="sng" dirty="0">
                <a:solidFill>
                  <a:srgbClr val="C00000"/>
                </a:solidFill>
              </a:rPr>
              <a:t>Fim da 1ª Parte</a:t>
            </a:r>
          </a:p>
        </p:txBody>
      </p:sp>
      <p:sp>
        <p:nvSpPr>
          <p:cNvPr id="4" name="CaixaDeTexto 3"/>
          <p:cNvSpPr txBox="1"/>
          <p:nvPr/>
        </p:nvSpPr>
        <p:spPr>
          <a:xfrm>
            <a:off x="1043608" y="2996952"/>
            <a:ext cx="7632848"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black"/>
                </a:solidFill>
                <a:effectLst/>
                <a:uLnTx/>
                <a:uFillTx/>
                <a:latin typeface="Verdana"/>
                <a:ea typeface="+mn-ea"/>
                <a:cs typeface="+mn-cs"/>
              </a:rPr>
              <a:t>Definições sobre a Caridade;</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black"/>
                </a:solidFill>
                <a:effectLst/>
                <a:uLnTx/>
                <a:uFillTx/>
                <a:latin typeface="Verdana"/>
                <a:ea typeface="+mn-ea"/>
                <a:cs typeface="+mn-cs"/>
              </a:rPr>
              <a:t>A relevância da Caridade em nossas vidas;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black"/>
                </a:solidFill>
                <a:effectLst/>
                <a:uLnTx/>
                <a:uFillTx/>
                <a:latin typeface="Verdana"/>
                <a:ea typeface="+mn-ea"/>
                <a:cs typeface="+mn-cs"/>
              </a:rPr>
              <a:t>O que a Caridade é e o que a Caridade não é;</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black"/>
                </a:solidFill>
                <a:effectLst/>
                <a:uLnTx/>
                <a:uFillTx/>
                <a:latin typeface="Verdana"/>
                <a:ea typeface="+mn-ea"/>
                <a:cs typeface="+mn-cs"/>
              </a:rPr>
              <a:t>Há muitas formas de se fazer a Caridade;</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black"/>
                </a:solidFill>
                <a:effectLst/>
                <a:uLnTx/>
                <a:uFillTx/>
                <a:latin typeface="Verdana"/>
                <a:ea typeface="+mn-ea"/>
                <a:cs typeface="+mn-cs"/>
              </a:rPr>
              <a:t>Todos podemos fazer a Caridade;</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black"/>
                </a:solidFill>
                <a:effectLst/>
                <a:uLnTx/>
                <a:uFillTx/>
                <a:latin typeface="Verdana"/>
                <a:ea typeface="+mn-ea"/>
                <a:cs typeface="+mn-cs"/>
              </a:rPr>
              <a:t>A semente de caridade que ofertarmos  renderá frutos, por menor que seja;</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black"/>
                </a:solidFill>
                <a:effectLst/>
                <a:uLnTx/>
                <a:uFillTx/>
                <a:latin typeface="Verdana"/>
                <a:ea typeface="+mn-ea"/>
                <a:cs typeface="+mn-cs"/>
              </a:rPr>
              <a:t>A Caridade decorre do sentimento do </a:t>
            </a:r>
            <a:r>
              <a:rPr kumimoji="0" lang="pt-BR" sz="24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a:ea typeface="+mn-ea"/>
                <a:cs typeface="+mn-cs"/>
              </a:rPr>
              <a:t>Amor</a:t>
            </a:r>
            <a:r>
              <a:rPr kumimoji="0" lang="pt-BR" sz="2400" b="0" i="0" u="none" strike="noStrike" kern="1200" cap="none" spc="0" normalizeH="0" baseline="0" noProof="0" dirty="0">
                <a:ln>
                  <a:noFill/>
                </a:ln>
                <a:solidFill>
                  <a:srgbClr val="FF0000"/>
                </a:solidFill>
                <a:effectLst/>
                <a:uLnTx/>
                <a:uFillTx/>
                <a:latin typeface="Verdana"/>
                <a:ea typeface="+mn-ea"/>
                <a:cs typeface="+mn-cs"/>
              </a:rPr>
              <a:t> </a:t>
            </a:r>
            <a:r>
              <a:rPr kumimoji="0" lang="pt-BR" sz="2400" b="0" i="0" u="none" strike="noStrike" kern="1200" cap="none" spc="0" normalizeH="0" baseline="0" noProof="0" dirty="0">
                <a:ln>
                  <a:noFill/>
                </a:ln>
                <a:solidFill>
                  <a:prstClr val="black"/>
                </a:solidFill>
                <a:effectLst/>
                <a:uLnTx/>
                <a:uFillTx/>
                <a:latin typeface="Verdana"/>
                <a:ea typeface="+mn-ea"/>
                <a:cs typeface="+mn-cs"/>
              </a:rPr>
              <a:t>aos semelhantes;</a:t>
            </a:r>
          </a:p>
        </p:txBody>
      </p:sp>
      <p:sp>
        <p:nvSpPr>
          <p:cNvPr id="5" name="Subtítulo 2"/>
          <p:cNvSpPr txBox="1">
            <a:spLocks/>
          </p:cNvSpPr>
          <p:nvPr/>
        </p:nvSpPr>
        <p:spPr>
          <a:xfrm>
            <a:off x="1043608" y="2420888"/>
            <a:ext cx="7117180" cy="86142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2"/>
              </a:buClr>
              <a:buFont typeface="Wingdings 2" charset="2"/>
              <a:buNone/>
              <a:defRPr sz="2000" kern="1200">
                <a:solidFill>
                  <a:schemeClr val="tx2"/>
                </a:solidFill>
                <a:latin typeface="+mn-lt"/>
                <a:ea typeface="+mn-ea"/>
                <a:cs typeface="+mn-cs"/>
              </a:defRPr>
            </a:lvl1pPr>
            <a:lvl2pPr marL="457200" indent="0" algn="ctr" defTabSz="457200" rtl="0" eaLnBrk="1" latinLnBrk="0" hangingPunct="1">
              <a:spcBef>
                <a:spcPct val="20000"/>
              </a:spcBef>
              <a:spcAft>
                <a:spcPts val="600"/>
              </a:spcAft>
              <a:buClr>
                <a:schemeClr val="tx2"/>
              </a:buClr>
              <a:buFont typeface="Wingdings 2"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tx2"/>
              </a:buClr>
              <a:buFont typeface="Wingdings 2"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tx2"/>
              </a:buClr>
              <a:buFont typeface="Wingdings 2"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tx2"/>
              </a:buClr>
              <a:buFont typeface="Wingdings 2"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FEDD78"/>
              </a:buClr>
              <a:buSzTx/>
              <a:buFont typeface="Wingdings 2" charset="2"/>
              <a:buNone/>
              <a:tabLst/>
              <a:defRPr/>
            </a:pPr>
            <a:r>
              <a:rPr kumimoji="0" lang="pt-BR" sz="2800" b="0"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a:ea typeface="+mn-ea"/>
                <a:cs typeface="+mn-cs"/>
              </a:rPr>
              <a:t>O que vimos</a:t>
            </a:r>
            <a:r>
              <a:rPr kumimoji="0" lang="pt-BR" sz="2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a:ea typeface="+mn-ea"/>
                <a:cs typeface="+mn-cs"/>
              </a:rPr>
              <a:t>:</a:t>
            </a:r>
          </a:p>
        </p:txBody>
      </p:sp>
      <p:sp>
        <p:nvSpPr>
          <p:cNvPr id="6" name="Subtítulo 5"/>
          <p:cNvSpPr>
            <a:spLocks noGrp="1"/>
          </p:cNvSpPr>
          <p:nvPr>
            <p:ph type="subTitle" idx="1"/>
          </p:nvPr>
        </p:nvSpPr>
        <p:spPr/>
        <p:txBody>
          <a:bodyPr/>
          <a:lstStyle/>
          <a:p>
            <a:endParaRPr lang="pt-BR"/>
          </a:p>
        </p:txBody>
      </p:sp>
    </p:spTree>
    <p:extLst>
      <p:ext uri="{BB962C8B-B14F-4D97-AF65-F5344CB8AC3E}">
        <p14:creationId xmlns:p14="http://schemas.microsoft.com/office/powerpoint/2010/main" val="927458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1000"/>
                                        <p:tgtEl>
                                          <p:spTgt spid="4">
                                            <p:txEl>
                                              <p:pRg st="2" end="2"/>
                                            </p:txEl>
                                          </p:spTgt>
                                        </p:tgtEl>
                                      </p:cBhvr>
                                    </p:animEffect>
                                    <p:anim calcmode="lin" valueType="num">
                                      <p:cBhvr>
                                        <p:cTn id="3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anim calcmode="lin" valueType="num">
                                      <p:cBhvr>
                                        <p:cTn id="3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fade">
                                      <p:cBhvr>
                                        <p:cTn id="45" dur="1000"/>
                                        <p:tgtEl>
                                          <p:spTgt spid="4">
                                            <p:txEl>
                                              <p:pRg st="4" end="4"/>
                                            </p:txEl>
                                          </p:spTgt>
                                        </p:tgtEl>
                                      </p:cBhvr>
                                    </p:animEffect>
                                    <p:anim calcmode="lin" valueType="num">
                                      <p:cBhvr>
                                        <p:cTn id="4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fade">
                                      <p:cBhvr>
                                        <p:cTn id="52" dur="1000"/>
                                        <p:tgtEl>
                                          <p:spTgt spid="4">
                                            <p:txEl>
                                              <p:pRg st="5" end="5"/>
                                            </p:txEl>
                                          </p:spTgt>
                                        </p:tgtEl>
                                      </p:cBhvr>
                                    </p:animEffect>
                                    <p:anim calcmode="lin" valueType="num">
                                      <p:cBhvr>
                                        <p:cTn id="5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
                                            <p:txEl>
                                              <p:pRg st="6" end="6"/>
                                            </p:txEl>
                                          </p:spTgt>
                                        </p:tgtEl>
                                        <p:attrNameLst>
                                          <p:attrName>style.visibility</p:attrName>
                                        </p:attrNameLst>
                                      </p:cBhvr>
                                      <p:to>
                                        <p:strVal val="visible"/>
                                      </p:to>
                                    </p:set>
                                    <p:animEffect transition="in" filter="fade">
                                      <p:cBhvr>
                                        <p:cTn id="59" dur="1000"/>
                                        <p:tgtEl>
                                          <p:spTgt spid="4">
                                            <p:txEl>
                                              <p:pRg st="6" end="6"/>
                                            </p:txEl>
                                          </p:spTgt>
                                        </p:tgtEl>
                                      </p:cBhvr>
                                    </p:animEffect>
                                    <p:anim calcmode="lin" valueType="num">
                                      <p:cBhvr>
                                        <p:cTn id="6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5"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b="1" u="sng" dirty="0"/>
              <a:t>2ª Parte</a:t>
            </a:r>
            <a:r>
              <a:rPr lang="pt-BR" b="1" dirty="0"/>
              <a:t>:</a:t>
            </a:r>
          </a:p>
        </p:txBody>
      </p:sp>
      <p:sp>
        <p:nvSpPr>
          <p:cNvPr id="3" name="Subtítulo 2"/>
          <p:cNvSpPr>
            <a:spLocks noGrp="1"/>
          </p:cNvSpPr>
          <p:nvPr>
            <p:ph type="subTitle" idx="1"/>
          </p:nvPr>
        </p:nvSpPr>
        <p:spPr/>
        <p:txBody>
          <a:bodyPr>
            <a:noAutofit/>
          </a:bodyPr>
          <a:lstStyle/>
          <a:p>
            <a:r>
              <a:rPr lang="pt-BR" sz="2800" dirty="0">
                <a:effectLst>
                  <a:outerShdw blurRad="38100" dist="38100" dir="2700000" algn="tl">
                    <a:srgbClr val="000000">
                      <a:alpha val="43137"/>
                    </a:srgbClr>
                  </a:outerShdw>
                </a:effectLst>
              </a:rPr>
              <a:t>Algumas reflexões sobre a Conduta Espírita na Prática da Caridade</a:t>
            </a:r>
          </a:p>
        </p:txBody>
      </p:sp>
    </p:spTree>
    <p:extLst>
      <p:ext uri="{BB962C8B-B14F-4D97-AF65-F5344CB8AC3E}">
        <p14:creationId xmlns:p14="http://schemas.microsoft.com/office/powerpoint/2010/main" val="4126570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302287776"/>
              </p:ext>
            </p:extLst>
          </p:nvPr>
        </p:nvGraphicFramePr>
        <p:xfrm>
          <a:off x="730647" y="2429289"/>
          <a:ext cx="7857461" cy="1920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20240">
                <a:tc>
                  <a:txBody>
                    <a:bodyPr/>
                    <a:lstStyle/>
                    <a:p>
                      <a:pPr algn="just"/>
                      <a:r>
                        <a:rPr lang="pt-BR" sz="2000" dirty="0"/>
                        <a:t>867.	De onde procede a expressão: Nascido sob uma boa estrela?</a:t>
                      </a:r>
                    </a:p>
                    <a:p>
                      <a:pPr algn="just"/>
                      <a:endParaRPr lang="pt-BR" sz="2000" dirty="0">
                        <a:solidFill>
                          <a:srgbClr val="FFFF00"/>
                        </a:solidFill>
                      </a:endParaRPr>
                    </a:p>
                    <a:p>
                      <a:pPr algn="just"/>
                      <a:r>
                        <a:rPr lang="pt-BR" sz="2000" dirty="0">
                          <a:solidFill>
                            <a:srgbClr val="FFFF00"/>
                          </a:solidFill>
                        </a:rPr>
                        <a:t>R. Velha superstição, segundo a qual as estrelas estariam ligadas ao destino de cada homem; alegoria que certas pessoas fazem a tolice de tomar ao pé da letra.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75880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Jesus_lava-pes.jpg"/>
          <p:cNvPicPr>
            <a:picLocks noChangeAspect="1"/>
          </p:cNvPicPr>
          <p:nvPr/>
        </p:nvPicPr>
        <p:blipFill>
          <a:blip r:embed="rId2" cstate="print"/>
          <a:stretch>
            <a:fillRect/>
          </a:stretch>
        </p:blipFill>
        <p:spPr>
          <a:xfrm>
            <a:off x="0" y="0"/>
            <a:ext cx="9144000" cy="6858000"/>
          </a:xfrm>
          <a:prstGeom prst="rect">
            <a:avLst/>
          </a:prstGeom>
          <a:ln>
            <a:noFill/>
          </a:ln>
          <a:effectLst>
            <a:softEdge rad="112500"/>
          </a:effectLst>
        </p:spPr>
      </p:pic>
      <p:sp>
        <p:nvSpPr>
          <p:cNvPr id="3" name="CaixaDeTexto 2"/>
          <p:cNvSpPr txBox="1"/>
          <p:nvPr/>
        </p:nvSpPr>
        <p:spPr>
          <a:xfrm>
            <a:off x="107504" y="5777388"/>
            <a:ext cx="8928992" cy="1107996"/>
          </a:xfrm>
          <a:prstGeom prst="rect">
            <a:avLst/>
          </a:prstGeom>
          <a:solidFill>
            <a:schemeClr val="accent6">
              <a:alpha val="7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Verdana"/>
                <a:ea typeface="+mn-ea"/>
                <a:cs typeface="+mn-cs"/>
              </a:rPr>
              <a:t>“</a:t>
            </a:r>
            <a:r>
              <a:rPr kumimoji="0" lang="pt-BR" sz="2400" b="1" i="1" u="none" strike="noStrike" kern="1200" cap="none" spc="0" normalizeH="0" baseline="0" noProof="0" dirty="0">
                <a:ln>
                  <a:noFill/>
                </a:ln>
                <a:solidFill>
                  <a:prstClr val="white"/>
                </a:solidFill>
                <a:effectLst/>
                <a:uLnTx/>
                <a:uFillTx/>
                <a:latin typeface="Verdana"/>
                <a:ea typeface="+mn-ea"/>
                <a:cs typeface="+mn-cs"/>
              </a:rPr>
              <a:t>A humildade assegura a visita contínua dos Emissários do Senhor.</a:t>
            </a:r>
            <a:r>
              <a:rPr kumimoji="0" lang="pt-BR" sz="2400" b="1" i="0" u="none" strike="noStrike" kern="1200" cap="none" spc="0" normalizeH="0" baseline="0" noProof="0" dirty="0">
                <a:ln>
                  <a:noFill/>
                </a:ln>
                <a:solidFill>
                  <a:prstClr val="white"/>
                </a:solidFill>
                <a:effectLst/>
                <a:uLnTx/>
                <a:uFillTx/>
                <a:latin typeface="Verdana"/>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2060"/>
                </a:solidFill>
                <a:effectLst/>
                <a:uLnTx/>
                <a:uFillTx/>
                <a:latin typeface="Verdana"/>
                <a:ea typeface="+mn-ea"/>
                <a:cs typeface="+mn-cs"/>
              </a:rPr>
              <a:t>(André Luiz, Do livro: Conduta Espírita)</a:t>
            </a:r>
          </a:p>
        </p:txBody>
      </p:sp>
    </p:spTree>
    <p:extLst>
      <p:ext uri="{BB962C8B-B14F-4D97-AF65-F5344CB8AC3E}">
        <p14:creationId xmlns:p14="http://schemas.microsoft.com/office/powerpoint/2010/main" val="22174477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0" y="-27384"/>
            <a:ext cx="9144000" cy="533400"/>
          </a:xfrm>
          <a:prstGeom prst="rect">
            <a:avLst/>
          </a:prstGeom>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993300"/>
                </a:solidFill>
                <a:effectLst/>
                <a:uLnTx/>
                <a:uFillTx/>
                <a:latin typeface="Verdana"/>
                <a:ea typeface="+mn-ea"/>
                <a:cs typeface="+mn-cs"/>
              </a:rPr>
              <a:t>ACASO TEMOS ALGUM EXEMPLO PRÁTICO NO EVANGELHO?</a:t>
            </a:r>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880430"/>
            <a:ext cx="3462631" cy="29086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aixaDeTexto 3"/>
          <p:cNvSpPr txBox="1"/>
          <p:nvPr/>
        </p:nvSpPr>
        <p:spPr>
          <a:xfrm>
            <a:off x="3779912" y="836712"/>
            <a:ext cx="5112568"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white"/>
                </a:solidFill>
                <a:effectLst/>
                <a:uLnTx/>
                <a:uFillTx/>
                <a:latin typeface="Verdana"/>
                <a:ea typeface="+mn-ea"/>
                <a:cs typeface="+mn-cs"/>
              </a:rPr>
              <a:t>A caridade se emociona;</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white"/>
                </a:solidFill>
                <a:effectLst/>
                <a:uLnTx/>
                <a:uFillTx/>
                <a:latin typeface="Verdana"/>
                <a:ea typeface="+mn-ea"/>
                <a:cs typeface="+mn-cs"/>
              </a:rPr>
              <a:t>A caridade é generosa;</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white"/>
                </a:solidFill>
                <a:effectLst/>
                <a:uLnTx/>
                <a:uFillTx/>
                <a:latin typeface="Verdana"/>
                <a:ea typeface="+mn-ea"/>
                <a:cs typeface="+mn-cs"/>
              </a:rPr>
              <a:t>A caridade busca pelos desafortunados;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white"/>
                </a:solidFill>
                <a:effectLst/>
                <a:uLnTx/>
                <a:uFillTx/>
                <a:latin typeface="Verdana"/>
                <a:ea typeface="+mn-ea"/>
                <a:cs typeface="+mn-cs"/>
              </a:rPr>
              <a:t>A caridade não espera que lhe venham pedir assistência;</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white"/>
                </a:solidFill>
                <a:effectLst/>
                <a:uLnTx/>
                <a:uFillTx/>
                <a:latin typeface="Verdana"/>
                <a:ea typeface="+mn-ea"/>
                <a:cs typeface="+mn-cs"/>
              </a:rPr>
              <a:t>A caridade é humilde e modesta;</a:t>
            </a:r>
          </a:p>
        </p:txBody>
      </p:sp>
      <p:sp>
        <p:nvSpPr>
          <p:cNvPr id="6" name="CaixaDeTexto 5"/>
          <p:cNvSpPr txBox="1"/>
          <p:nvPr/>
        </p:nvSpPr>
        <p:spPr>
          <a:xfrm>
            <a:off x="35496" y="3789040"/>
            <a:ext cx="8928992"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white"/>
                </a:solidFill>
                <a:effectLst/>
                <a:uLnTx/>
                <a:uFillTx/>
                <a:latin typeface="Verdana"/>
                <a:ea typeface="+mn-ea"/>
                <a:cs typeface="+mn-cs"/>
              </a:rPr>
              <a:t>A caridade exemplifica;</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white"/>
                </a:solidFill>
                <a:effectLst/>
                <a:uLnTx/>
                <a:uFillTx/>
                <a:latin typeface="Verdana"/>
                <a:ea typeface="+mn-ea"/>
                <a:cs typeface="+mn-cs"/>
              </a:rPr>
              <a:t>A caridade acalma e alivia as dores;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white"/>
                </a:solidFill>
                <a:effectLst/>
                <a:uLnTx/>
                <a:uFillTx/>
                <a:latin typeface="Verdana"/>
                <a:ea typeface="+mn-ea"/>
                <a:cs typeface="+mn-cs"/>
              </a:rPr>
              <a:t>Junto da caridade sempre há uma palavra amiga;</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white"/>
                </a:solidFill>
                <a:effectLst/>
                <a:uLnTx/>
                <a:uFillTx/>
                <a:latin typeface="Verdana"/>
                <a:ea typeface="+mn-ea"/>
                <a:cs typeface="+mn-cs"/>
              </a:rPr>
              <a:t>A caridade não humilha quem a recebe;</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white"/>
                </a:solidFill>
                <a:effectLst/>
                <a:uLnTx/>
                <a:uFillTx/>
                <a:latin typeface="Verdana"/>
                <a:ea typeface="+mn-ea"/>
                <a:cs typeface="+mn-cs"/>
              </a:rPr>
              <a:t>A caridade não faz distinção de raças ou de crenças;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white"/>
                </a:solidFill>
                <a:effectLst/>
                <a:uLnTx/>
                <a:uFillTx/>
                <a:latin typeface="Verdana"/>
                <a:ea typeface="+mn-ea"/>
                <a:cs typeface="+mn-cs"/>
              </a:rPr>
              <a:t>A caridade vê a todos como irmãos e os ama;</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white"/>
                </a:solidFill>
                <a:effectLst/>
                <a:uLnTx/>
                <a:uFillTx/>
                <a:latin typeface="Verdana"/>
                <a:ea typeface="+mn-ea"/>
                <a:cs typeface="+mn-cs"/>
              </a:rPr>
              <a:t>A caridade dá de si mesma e doa-se aos semelhantes;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white"/>
                </a:solidFill>
                <a:effectLst/>
                <a:uLnTx/>
                <a:uFillTx/>
                <a:latin typeface="Verdana"/>
                <a:ea typeface="+mn-ea"/>
                <a:cs typeface="+mn-cs"/>
              </a:rPr>
              <a:t>A caridade não espera reconhecimento...</a:t>
            </a:r>
          </a:p>
        </p:txBody>
      </p:sp>
    </p:spTree>
    <p:extLst>
      <p:ext uri="{BB962C8B-B14F-4D97-AF65-F5344CB8AC3E}">
        <p14:creationId xmlns:p14="http://schemas.microsoft.com/office/powerpoint/2010/main" val="23503780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fltVal val="0"/>
                                          </p:val>
                                        </p:tav>
                                        <p:tav tm="100000">
                                          <p:val>
                                            <p:strVal val="#ppt_w"/>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Effect transition="in" filter="fade">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1000"/>
                                        <p:tgtEl>
                                          <p:spTgt spid="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1000"/>
                                        <p:tgtEl>
                                          <p:spTgt spid="4">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fade">
                                      <p:cBhvr>
                                        <p:cTn id="41" dur="1000"/>
                                        <p:tgtEl>
                                          <p:spTgt spid="4">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xEl>
                                              <p:pRg st="0" end="0"/>
                                            </p:txEl>
                                          </p:spTgt>
                                        </p:tgtEl>
                                        <p:attrNameLst>
                                          <p:attrName>style.visibility</p:attrName>
                                        </p:attrNameLst>
                                      </p:cBhvr>
                                      <p:to>
                                        <p:strVal val="visible"/>
                                      </p:to>
                                    </p:set>
                                    <p:animEffect transition="in" filter="fade">
                                      <p:cBhvr>
                                        <p:cTn id="46" dur="1000"/>
                                        <p:tgtEl>
                                          <p:spTgt spid="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animEffect transition="in" filter="fade">
                                      <p:cBhvr>
                                        <p:cTn id="51" dur="1000"/>
                                        <p:tgtEl>
                                          <p:spTgt spid="6">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xEl>
                                              <p:pRg st="2" end="2"/>
                                            </p:txEl>
                                          </p:spTgt>
                                        </p:tgtEl>
                                        <p:attrNameLst>
                                          <p:attrName>style.visibility</p:attrName>
                                        </p:attrNameLst>
                                      </p:cBhvr>
                                      <p:to>
                                        <p:strVal val="visible"/>
                                      </p:to>
                                    </p:set>
                                    <p:animEffect transition="in" filter="fade">
                                      <p:cBhvr>
                                        <p:cTn id="56" dur="1000"/>
                                        <p:tgtEl>
                                          <p:spTgt spid="6">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xEl>
                                              <p:pRg st="3" end="3"/>
                                            </p:txEl>
                                          </p:spTgt>
                                        </p:tgtEl>
                                        <p:attrNameLst>
                                          <p:attrName>style.visibility</p:attrName>
                                        </p:attrNameLst>
                                      </p:cBhvr>
                                      <p:to>
                                        <p:strVal val="visible"/>
                                      </p:to>
                                    </p:set>
                                    <p:animEffect transition="in" filter="fade">
                                      <p:cBhvr>
                                        <p:cTn id="61" dur="1000"/>
                                        <p:tgtEl>
                                          <p:spTgt spid="6">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xEl>
                                              <p:pRg st="4" end="4"/>
                                            </p:txEl>
                                          </p:spTgt>
                                        </p:tgtEl>
                                        <p:attrNameLst>
                                          <p:attrName>style.visibility</p:attrName>
                                        </p:attrNameLst>
                                      </p:cBhvr>
                                      <p:to>
                                        <p:strVal val="visible"/>
                                      </p:to>
                                    </p:set>
                                    <p:animEffect transition="in" filter="fade">
                                      <p:cBhvr>
                                        <p:cTn id="66" dur="1000"/>
                                        <p:tgtEl>
                                          <p:spTgt spid="6">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
                                            <p:txEl>
                                              <p:pRg st="5" end="5"/>
                                            </p:txEl>
                                          </p:spTgt>
                                        </p:tgtEl>
                                        <p:attrNameLst>
                                          <p:attrName>style.visibility</p:attrName>
                                        </p:attrNameLst>
                                      </p:cBhvr>
                                      <p:to>
                                        <p:strVal val="visible"/>
                                      </p:to>
                                    </p:set>
                                    <p:animEffect transition="in" filter="fade">
                                      <p:cBhvr>
                                        <p:cTn id="71" dur="1000"/>
                                        <p:tgtEl>
                                          <p:spTgt spid="6">
                                            <p:txEl>
                                              <p:pRg st="5" end="5"/>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
                                            <p:txEl>
                                              <p:pRg st="6" end="6"/>
                                            </p:txEl>
                                          </p:spTgt>
                                        </p:tgtEl>
                                        <p:attrNameLst>
                                          <p:attrName>style.visibility</p:attrName>
                                        </p:attrNameLst>
                                      </p:cBhvr>
                                      <p:to>
                                        <p:strVal val="visible"/>
                                      </p:to>
                                    </p:set>
                                    <p:animEffect transition="in" filter="fade">
                                      <p:cBhvr>
                                        <p:cTn id="76" dur="1000"/>
                                        <p:tgtEl>
                                          <p:spTgt spid="6">
                                            <p:txEl>
                                              <p:pRg st="6" end="6"/>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
                                            <p:txEl>
                                              <p:pRg st="7" end="7"/>
                                            </p:txEl>
                                          </p:spTgt>
                                        </p:tgtEl>
                                        <p:attrNameLst>
                                          <p:attrName>style.visibility</p:attrName>
                                        </p:attrNameLst>
                                      </p:cBhvr>
                                      <p:to>
                                        <p:strVal val="visible"/>
                                      </p:to>
                                    </p:set>
                                    <p:animEffect transition="in" filter="fade">
                                      <p:cBhvr>
                                        <p:cTn id="81" dur="1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6" grpId="0" build="p"/>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jesus menino.jpg"/>
          <p:cNvPicPr>
            <a:picLocks noChangeAspect="1"/>
          </p:cNvPicPr>
          <p:nvPr/>
        </p:nvPicPr>
        <p:blipFill>
          <a:blip r:embed="rId2" cstate="print"/>
          <a:stretch>
            <a:fillRect/>
          </a:stretch>
        </p:blipFill>
        <p:spPr>
          <a:xfrm>
            <a:off x="0" y="0"/>
            <a:ext cx="9144000" cy="6858000"/>
          </a:xfrm>
          <a:prstGeom prst="rect">
            <a:avLst/>
          </a:prstGeom>
          <a:ln>
            <a:noFill/>
          </a:ln>
          <a:effectLst>
            <a:softEdge rad="112500"/>
          </a:effectLst>
        </p:spPr>
      </p:pic>
      <p:sp>
        <p:nvSpPr>
          <p:cNvPr id="3" name="CaixaDeTexto 2"/>
          <p:cNvSpPr txBox="1"/>
          <p:nvPr/>
        </p:nvSpPr>
        <p:spPr>
          <a:xfrm>
            <a:off x="107504" y="188640"/>
            <a:ext cx="8928992" cy="110799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Verdana"/>
                <a:ea typeface="+mn-ea"/>
                <a:cs typeface="+mn-cs"/>
              </a:rPr>
              <a:t>“</a:t>
            </a:r>
            <a:r>
              <a:rPr kumimoji="0" lang="pt-BR" sz="2400" b="1" i="1" u="none" strike="noStrike" kern="1200" cap="none" spc="0" normalizeH="0" baseline="0" noProof="0" dirty="0">
                <a:ln>
                  <a:noFill/>
                </a:ln>
                <a:solidFill>
                  <a:prstClr val="white"/>
                </a:solidFill>
                <a:effectLst/>
                <a:uLnTx/>
                <a:uFillTx/>
                <a:latin typeface="Verdana"/>
                <a:ea typeface="+mn-ea"/>
                <a:cs typeface="+mn-cs"/>
              </a:rPr>
              <a:t>O conforto excessivo humilha as criaturas menos afortunadas.</a:t>
            </a:r>
            <a:r>
              <a:rPr kumimoji="0" lang="pt-BR" sz="2400" b="1" i="0" u="none" strike="noStrike" kern="1200" cap="none" spc="0" normalizeH="0" baseline="0" noProof="0" dirty="0">
                <a:ln>
                  <a:noFill/>
                </a:ln>
                <a:solidFill>
                  <a:prstClr val="white"/>
                </a:solidFill>
                <a:effectLst/>
                <a:uLnTx/>
                <a:uFillTx/>
                <a:latin typeface="Verdana"/>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EDD78"/>
                </a:solidFill>
                <a:effectLst/>
                <a:uLnTx/>
                <a:uFillTx/>
                <a:latin typeface="Verdana"/>
                <a:ea typeface="+mn-ea"/>
                <a:cs typeface="+mn-cs"/>
              </a:rPr>
              <a:t>(André Luiz, Do livro: Conduta Espírita)</a:t>
            </a:r>
          </a:p>
        </p:txBody>
      </p:sp>
    </p:spTree>
    <p:extLst>
      <p:ext uri="{BB962C8B-B14F-4D97-AF65-F5344CB8AC3E}">
        <p14:creationId xmlns:p14="http://schemas.microsoft.com/office/powerpoint/2010/main" val="3874464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043608" y="116632"/>
            <a:ext cx="6912768" cy="6617196"/>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C00000"/>
                </a:solidFill>
                <a:effectLst/>
                <a:uLnTx/>
                <a:uFillTx/>
                <a:latin typeface="Verdana"/>
                <a:ea typeface="+mn-ea"/>
                <a:cs typeface="+mn-cs"/>
              </a:rPr>
              <a:t>Sublime Encontro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noProof="0" dirty="0">
              <a:ln>
                <a:noFill/>
              </a:ln>
              <a:solidFill>
                <a:srgbClr val="00206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Verdana"/>
                <a:ea typeface="+mn-ea"/>
                <a:cs typeface="+mn-cs"/>
              </a:rPr>
              <a:t>Se procuras o Cristo Soberano,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Verdana"/>
                <a:ea typeface="+mn-ea"/>
                <a:cs typeface="+mn-cs"/>
              </a:rPr>
              <a:t>Por excelso refúgio às próprias dores,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Verdana"/>
                <a:ea typeface="+mn-ea"/>
                <a:cs typeface="+mn-cs"/>
              </a:rPr>
              <a:t>Busca, hoje e amanhã, por onde fores,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Verdana"/>
                <a:ea typeface="+mn-ea"/>
                <a:cs typeface="+mn-cs"/>
              </a:rPr>
              <a:t>O torturado coração humano.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srgbClr val="002060"/>
                </a:solidFill>
                <a:effectLst/>
                <a:uLnTx/>
                <a:uFillTx/>
                <a:latin typeface="Verdan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Verdana"/>
                <a:ea typeface="+mn-ea"/>
                <a:cs typeface="+mn-cs"/>
              </a:rPr>
              <a:t>Desce ao vale dos grandes amargores,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Verdana"/>
                <a:ea typeface="+mn-ea"/>
                <a:cs typeface="+mn-cs"/>
              </a:rPr>
              <a:t>Onde revelam sofrimento insano,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Verdana"/>
                <a:ea typeface="+mn-ea"/>
                <a:cs typeface="+mn-cs"/>
              </a:rPr>
              <a:t>A aflição, a miséria e o desengano,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Verdana"/>
                <a:ea typeface="+mn-ea"/>
                <a:cs typeface="+mn-cs"/>
              </a:rPr>
              <a:t>Entre flagelos purificadores.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srgbClr val="002060"/>
                </a:solidFill>
                <a:effectLst/>
                <a:uLnTx/>
                <a:uFillTx/>
                <a:latin typeface="Verdan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Verdana"/>
                <a:ea typeface="+mn-ea"/>
                <a:cs typeface="+mn-cs"/>
              </a:rPr>
              <a:t>Desce à feição do sol na noite fria,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Verdana"/>
                <a:ea typeface="+mn-ea"/>
                <a:cs typeface="+mn-cs"/>
              </a:rPr>
              <a:t>Guardando a caridade por teu guia,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Verdana"/>
                <a:ea typeface="+mn-ea"/>
                <a:cs typeface="+mn-cs"/>
              </a:rPr>
              <a:t>Ajudando e servindo cada hora...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srgbClr val="002060"/>
                </a:solidFill>
                <a:effectLst/>
                <a:uLnTx/>
                <a:uFillTx/>
                <a:latin typeface="Verdan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Verdana"/>
                <a:ea typeface="+mn-ea"/>
                <a:cs typeface="+mn-cs"/>
              </a:rPr>
              <a:t>E, ante a luz da Divina Primavera,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Verdana"/>
                <a:ea typeface="+mn-ea"/>
                <a:cs typeface="+mn-cs"/>
              </a:rPr>
              <a:t>Encontrarás o Cristo que te espera,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Verdana"/>
                <a:ea typeface="+mn-ea"/>
                <a:cs typeface="+mn-cs"/>
              </a:rPr>
              <a:t>Crucificado em cada ser que chora.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C00000"/>
                </a:solidFill>
                <a:effectLst/>
                <a:uLnTx/>
                <a:uFillTx/>
                <a:latin typeface="Verdana"/>
                <a:ea typeface="+mn-ea"/>
                <a:cs typeface="+mn-cs"/>
              </a:rPr>
              <a:t>AUTA DE SOUZA</a:t>
            </a:r>
          </a:p>
        </p:txBody>
      </p:sp>
    </p:spTree>
    <p:extLst>
      <p:ext uri="{BB962C8B-B14F-4D97-AF65-F5344CB8AC3E}">
        <p14:creationId xmlns:p14="http://schemas.microsoft.com/office/powerpoint/2010/main" val="108371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Acaso não estaríamos diante da Conduta Espírita na Prática da Caridade ?</a:t>
            </a:r>
          </a:p>
        </p:txBody>
      </p:sp>
      <p:sp>
        <p:nvSpPr>
          <p:cNvPr id="3" name="Espaço Reservado para Texto 2"/>
          <p:cNvSpPr>
            <a:spLocks noGrp="1"/>
          </p:cNvSpPr>
          <p:nvPr>
            <p:ph type="body" idx="1"/>
          </p:nvPr>
        </p:nvSpPr>
        <p:spPr>
          <a:xfrm>
            <a:off x="1009443" y="5160888"/>
            <a:ext cx="7117178" cy="860400"/>
          </a:xfrm>
        </p:spPr>
        <p:txBody>
          <a:bodyPr>
            <a:normAutofit/>
          </a:bodyPr>
          <a:lstStyle/>
          <a:p>
            <a:r>
              <a:rPr lang="pt-BR" sz="2800" dirty="0">
                <a:effectLst>
                  <a:outerShdw blurRad="38100" dist="38100" dir="2700000" algn="tl">
                    <a:srgbClr val="000000">
                      <a:alpha val="43137"/>
                    </a:srgbClr>
                  </a:outerShdw>
                </a:effectLst>
              </a:rPr>
              <a:t>O que vocês acham?</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260648"/>
            <a:ext cx="2895972" cy="29450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206823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4*#ppt_w"/>
                                          </p:val>
                                        </p:tav>
                                        <p:tav tm="100000">
                                          <p:val>
                                            <p:strVal val="#ppt_w"/>
                                          </p:val>
                                        </p:tav>
                                      </p:tavLst>
                                    </p:anim>
                                    <p:anim calcmode="lin" valueType="num">
                                      <p:cBhvr>
                                        <p:cTn id="8" dur="20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0" y="76200"/>
            <a:ext cx="9144000" cy="533400"/>
          </a:xfrm>
          <a:prstGeom prst="rect">
            <a:avLst/>
          </a:prstGeom>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pt-BR" sz="2600" b="1" i="0" u="none" strike="noStrike" kern="0" cap="none" spc="0" normalizeH="0" baseline="0" noProof="0" dirty="0">
                <a:ln>
                  <a:noFill/>
                </a:ln>
                <a:solidFill>
                  <a:srgbClr val="993300"/>
                </a:solidFill>
                <a:effectLst/>
                <a:uLnTx/>
                <a:uFillTx/>
                <a:latin typeface="Verdana"/>
                <a:ea typeface="+mn-ea"/>
                <a:cs typeface="+mn-cs"/>
              </a:rPr>
              <a:t>CONDUTA ESPÍRITA NA PRÁTICA DA CARIDADE</a:t>
            </a:r>
          </a:p>
        </p:txBody>
      </p:sp>
      <p:sp>
        <p:nvSpPr>
          <p:cNvPr id="3" name="CaixaDeTexto 2"/>
          <p:cNvSpPr txBox="1"/>
          <p:nvPr/>
        </p:nvSpPr>
        <p:spPr>
          <a:xfrm>
            <a:off x="251520" y="900003"/>
            <a:ext cx="8640960"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Verdana"/>
                <a:ea typeface="+mn-ea"/>
                <a:cs typeface="+mn-cs"/>
              </a:rPr>
              <a:t>Conduta Espírita = Conduta Cristã;</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800" b="0" i="0" u="none" strike="noStrike" kern="1200" cap="none" spc="0" normalizeH="0" baseline="0" noProof="0" dirty="0">
                <a:ln>
                  <a:noFill/>
                </a:ln>
                <a:solidFill>
                  <a:prstClr val="white"/>
                </a:solidFill>
                <a:effectLst/>
                <a:uLnTx/>
                <a:uFillTx/>
                <a:latin typeface="Verdana"/>
                <a:ea typeface="+mn-ea"/>
                <a:cs typeface="+mn-cs"/>
              </a:rPr>
              <a:t>“</a:t>
            </a:r>
            <a:r>
              <a:rPr kumimoji="0" lang="pt-BR" sz="2800" b="0" i="1" u="none" strike="noStrike" kern="1200" cap="none" spc="0" normalizeH="0" baseline="0" noProof="0" dirty="0">
                <a:ln>
                  <a:noFill/>
                </a:ln>
                <a:solidFill>
                  <a:prstClr val="white"/>
                </a:solidFill>
                <a:effectLst/>
                <a:uLnTx/>
                <a:uFillTx/>
                <a:latin typeface="Verdana"/>
                <a:ea typeface="+mn-ea"/>
                <a:cs typeface="+mn-cs"/>
              </a:rPr>
              <a:t>Dai gratuitamente o que gratuitamente recebestes</a:t>
            </a:r>
            <a:r>
              <a:rPr kumimoji="0" lang="pt-BR" sz="2800" b="0" i="0" u="none" strike="noStrike" kern="1200" cap="none" spc="0" normalizeH="0" baseline="0" noProof="0" dirty="0">
                <a:ln>
                  <a:noFill/>
                </a:ln>
                <a:solidFill>
                  <a:prstClr val="white"/>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800" b="0" i="0" u="none" strike="noStrike" kern="1200" cap="none" spc="0" normalizeH="0" baseline="0" noProof="0" dirty="0">
                <a:ln>
                  <a:noFill/>
                </a:ln>
                <a:solidFill>
                  <a:prstClr val="white"/>
                </a:solidFill>
                <a:effectLst/>
                <a:uLnTx/>
                <a:uFillTx/>
                <a:latin typeface="Verdana"/>
                <a:ea typeface="+mn-ea"/>
                <a:cs typeface="+mn-cs"/>
              </a:rPr>
              <a:t>“</a:t>
            </a:r>
            <a:r>
              <a:rPr kumimoji="0" lang="pt-BR" sz="2800" b="0" i="1" u="none" strike="noStrike" kern="1200" cap="none" spc="0" normalizeH="0" baseline="0" noProof="0" dirty="0">
                <a:ln>
                  <a:noFill/>
                </a:ln>
                <a:solidFill>
                  <a:prstClr val="white"/>
                </a:solidFill>
                <a:effectLst/>
                <a:uLnTx/>
                <a:uFillTx/>
                <a:latin typeface="Verdana"/>
                <a:ea typeface="+mn-ea"/>
                <a:cs typeface="+mn-cs"/>
              </a:rPr>
              <a:t>Dai com a direita para que a esquerda não veja</a:t>
            </a:r>
            <a:r>
              <a:rPr kumimoji="0" lang="pt-BR" sz="2800" b="0" i="0" u="none" strike="noStrike" kern="1200" cap="none" spc="0" normalizeH="0" baseline="0" noProof="0" dirty="0">
                <a:ln>
                  <a:noFill/>
                </a:ln>
                <a:solidFill>
                  <a:prstClr val="white"/>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800" b="0" i="0" u="none" strike="noStrike" kern="1200" cap="none" spc="0" normalizeH="0" baseline="0" noProof="0" dirty="0">
                <a:ln>
                  <a:noFill/>
                </a:ln>
                <a:solidFill>
                  <a:prstClr val="white"/>
                </a:solidFill>
                <a:effectLst/>
                <a:uLnTx/>
                <a:uFillTx/>
                <a:latin typeface="Verdana"/>
                <a:ea typeface="+mn-ea"/>
                <a:cs typeface="+mn-cs"/>
              </a:rPr>
              <a:t>“</a:t>
            </a:r>
            <a:r>
              <a:rPr kumimoji="0" lang="pt-BR" sz="2800" b="0" i="1" u="none" strike="noStrike" kern="1200" cap="none" spc="0" normalizeH="0" baseline="0" noProof="0" dirty="0">
                <a:ln>
                  <a:noFill/>
                </a:ln>
                <a:solidFill>
                  <a:prstClr val="white"/>
                </a:solidFill>
                <a:effectLst/>
                <a:uLnTx/>
                <a:uFillTx/>
                <a:latin typeface="Verdana"/>
                <a:ea typeface="+mn-ea"/>
                <a:cs typeface="+mn-cs"/>
              </a:rPr>
              <a:t>Fazei aos outros, aquilo que gostaríeis que fizessem para contigo</a:t>
            </a:r>
            <a:r>
              <a:rPr kumimoji="0" lang="pt-BR" sz="2800" b="0" i="0" u="none" strike="noStrike" kern="1200" cap="none" spc="0" normalizeH="0" baseline="0" noProof="0" dirty="0">
                <a:ln>
                  <a:noFill/>
                </a:ln>
                <a:solidFill>
                  <a:prstClr val="white"/>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800" b="0" i="0" u="none" strike="noStrike" kern="1200" cap="none" spc="0" normalizeH="0" baseline="0" noProof="0" dirty="0">
                <a:ln>
                  <a:noFill/>
                </a:ln>
                <a:solidFill>
                  <a:prstClr val="white"/>
                </a:solidFill>
                <a:effectLst/>
                <a:uLnTx/>
                <a:uFillTx/>
                <a:latin typeface="Verdana"/>
                <a:ea typeface="+mn-ea"/>
                <a:cs typeface="+mn-cs"/>
              </a:rPr>
              <a:t>“</a:t>
            </a:r>
            <a:r>
              <a:rPr kumimoji="0" lang="pt-BR" sz="2800" b="0" i="1" u="none" strike="noStrike" kern="1200" cap="none" spc="0" normalizeH="0" baseline="0" noProof="0" dirty="0">
                <a:ln>
                  <a:noFill/>
                </a:ln>
                <a:solidFill>
                  <a:prstClr val="white"/>
                </a:solidFill>
                <a:effectLst/>
                <a:uLnTx/>
                <a:uFillTx/>
                <a:latin typeface="Verdana"/>
                <a:ea typeface="+mn-ea"/>
                <a:cs typeface="+mn-cs"/>
              </a:rPr>
              <a:t>Amai-vos uns aos outros como eu vos amei</a:t>
            </a:r>
            <a:r>
              <a:rPr kumimoji="0" lang="pt-BR" sz="2800" b="0" i="0" u="none" strike="noStrike" kern="1200" cap="none" spc="0" normalizeH="0" baseline="0" noProof="0" dirty="0">
                <a:ln>
                  <a:noFill/>
                </a:ln>
                <a:solidFill>
                  <a:prstClr val="white"/>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pt-BR" sz="28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5085184"/>
            <a:ext cx="2063275" cy="1508770"/>
          </a:xfrm>
          <a:prstGeom prst="rect">
            <a:avLst/>
          </a:prstGeom>
          <a:ln>
            <a:noFill/>
          </a:ln>
          <a:effectLst>
            <a:softEdge rad="112500"/>
          </a:effectLst>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4242" y="5085184"/>
            <a:ext cx="2011694" cy="1508770"/>
          </a:xfrm>
          <a:prstGeom prst="rect">
            <a:avLst/>
          </a:prstGeom>
          <a:ln>
            <a:noFill/>
          </a:ln>
          <a:effectLst>
            <a:softEdge rad="112500"/>
          </a:effectLst>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19" y="5085184"/>
            <a:ext cx="1872209" cy="1508769"/>
          </a:xfrm>
          <a:prstGeom prst="rect">
            <a:avLst/>
          </a:prstGeom>
          <a:ln>
            <a:noFill/>
          </a:ln>
          <a:effectLst>
            <a:softEdge rad="112500"/>
          </a:effectLst>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112" y="5085184"/>
            <a:ext cx="1728192" cy="1508770"/>
          </a:xfrm>
          <a:prstGeom prst="rect">
            <a:avLst/>
          </a:prstGeom>
          <a:ln>
            <a:noFill/>
          </a:ln>
          <a:effectLst>
            <a:softEdge rad="112500"/>
          </a:effectLst>
        </p:spPr>
      </p:pic>
      <p:pic>
        <p:nvPicPr>
          <p:cNvPr id="8" name="Imagem 7"/>
          <p:cNvPicPr>
            <a:picLocks noChangeAspect="1"/>
          </p:cNvPicPr>
          <p:nvPr/>
        </p:nvPicPr>
        <p:blipFill rotWithShape="1">
          <a:blip r:embed="rId6" cstate="print">
            <a:extLst>
              <a:ext uri="{28A0092B-C50C-407E-A947-70E740481C1C}">
                <a14:useLocalDpi xmlns:a14="http://schemas.microsoft.com/office/drawing/2010/main" val="0"/>
              </a:ext>
            </a:extLst>
          </a:blip>
          <a:srcRect l="-3" t="1006" r="2"/>
          <a:stretch/>
        </p:blipFill>
        <p:spPr>
          <a:xfrm>
            <a:off x="7164288" y="5085184"/>
            <a:ext cx="1944216" cy="1504402"/>
          </a:xfrm>
          <a:prstGeom prst="rect">
            <a:avLst/>
          </a:prstGeom>
          <a:ln>
            <a:noFill/>
          </a:ln>
          <a:effectLst>
            <a:softEdge rad="112500"/>
          </a:effectLst>
        </p:spPr>
      </p:pic>
    </p:spTree>
    <p:extLst>
      <p:ext uri="{BB962C8B-B14F-4D97-AF65-F5344CB8AC3E}">
        <p14:creationId xmlns:p14="http://schemas.microsoft.com/office/powerpoint/2010/main" val="1968512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9" dur="1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4" dur="1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9" dur="1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4" dur="1000"/>
                                        <p:tgtEl>
                                          <p:spTgt spid="3">
                                            <p:txEl>
                                              <p:pRg st="4" end="4"/>
                                            </p:txEl>
                                          </p:spTgt>
                                        </p:tgtEl>
                                      </p:cBhvr>
                                    </p:animEffect>
                                  </p:childTnLst>
                                </p:cTn>
                              </p:par>
                            </p:childTnLst>
                          </p:cTn>
                        </p:par>
                        <p:par>
                          <p:cTn id="35" fill="hold">
                            <p:stCondLst>
                              <p:cond delay="1000"/>
                            </p:stCondLst>
                            <p:childTnLst>
                              <p:par>
                                <p:cTn id="36" presetID="2" presetClass="entr" presetSubtype="4"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ppt_x"/>
                                          </p:val>
                                        </p:tav>
                                        <p:tav tm="100000">
                                          <p:val>
                                            <p:strVal val="#ppt_x"/>
                                          </p:val>
                                        </p:tav>
                                      </p:tavLst>
                                    </p:anim>
                                    <p:anim calcmode="lin" valueType="num">
                                      <p:cBhvr additive="base">
                                        <p:cTn id="39" dur="500" fill="hold"/>
                                        <p:tgtEl>
                                          <p:spTgt spid="4"/>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 presetClass="entr" presetSubtype="4"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2000"/>
                            </p:stCondLst>
                            <p:childTnLst>
                              <p:par>
                                <p:cTn id="46" presetID="2" presetClass="entr" presetSubtype="4" fill="hold" nodeType="after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par>
                          <p:cTn id="50" fill="hold">
                            <p:stCondLst>
                              <p:cond delay="2500"/>
                            </p:stCondLst>
                            <p:childTnLst>
                              <p:par>
                                <p:cTn id="51" presetID="2" presetClass="entr" presetSubtype="4" fill="hold"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fill="hold"/>
                                        <p:tgtEl>
                                          <p:spTgt spid="8"/>
                                        </p:tgtEl>
                                        <p:attrNameLst>
                                          <p:attrName>ppt_x</p:attrName>
                                        </p:attrNameLst>
                                      </p:cBhvr>
                                      <p:tavLst>
                                        <p:tav tm="0">
                                          <p:val>
                                            <p:strVal val="#ppt_x"/>
                                          </p:val>
                                        </p:tav>
                                        <p:tav tm="100000">
                                          <p:val>
                                            <p:strVal val="#ppt_x"/>
                                          </p:val>
                                        </p:tav>
                                      </p:tavLst>
                                    </p:anim>
                                    <p:anim calcmode="lin" valueType="num">
                                      <p:cBhvr additive="base">
                                        <p:cTn id="5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Jesus e Criança.jpg"/>
          <p:cNvPicPr>
            <a:picLocks noChangeAspect="1"/>
          </p:cNvPicPr>
          <p:nvPr/>
        </p:nvPicPr>
        <p:blipFill>
          <a:blip r:embed="rId2" cstate="print"/>
          <a:stretch>
            <a:fillRect/>
          </a:stretch>
        </p:blipFill>
        <p:spPr>
          <a:xfrm>
            <a:off x="0" y="0"/>
            <a:ext cx="9144000" cy="6883558"/>
          </a:xfrm>
          <a:prstGeom prst="rect">
            <a:avLst/>
          </a:prstGeom>
          <a:ln>
            <a:noFill/>
          </a:ln>
          <a:effectLst>
            <a:softEdge rad="112500"/>
          </a:effectLst>
        </p:spPr>
      </p:pic>
      <p:sp>
        <p:nvSpPr>
          <p:cNvPr id="3" name="CaixaDeTexto 2"/>
          <p:cNvSpPr txBox="1"/>
          <p:nvPr/>
        </p:nvSpPr>
        <p:spPr>
          <a:xfrm>
            <a:off x="107504" y="5705380"/>
            <a:ext cx="8928992" cy="110799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Verdana"/>
                <a:ea typeface="+mn-ea"/>
                <a:cs typeface="+mn-cs"/>
              </a:rPr>
              <a:t>“</a:t>
            </a:r>
            <a:r>
              <a:rPr kumimoji="0" lang="pt-BR" sz="2400" b="1" i="1" u="none" strike="noStrike" kern="1200" cap="none" spc="0" normalizeH="0" baseline="0" noProof="0" dirty="0">
                <a:ln>
                  <a:noFill/>
                </a:ln>
                <a:solidFill>
                  <a:prstClr val="white"/>
                </a:solidFill>
                <a:effectLst/>
                <a:uLnTx/>
                <a:uFillTx/>
                <a:latin typeface="Verdana"/>
                <a:ea typeface="+mn-ea"/>
                <a:cs typeface="+mn-cs"/>
              </a:rPr>
              <a:t>O desejo de acertar aumenta o crédito de confiança.</a:t>
            </a:r>
            <a:r>
              <a:rPr kumimoji="0" lang="pt-BR" sz="2400" b="1" i="0" u="none" strike="noStrike" kern="1200" cap="none" spc="0" normalizeH="0" baseline="0" noProof="0" dirty="0">
                <a:ln>
                  <a:noFill/>
                </a:ln>
                <a:solidFill>
                  <a:prstClr val="white"/>
                </a:solidFill>
                <a:effectLst/>
                <a:uLnTx/>
                <a:uFillTx/>
                <a:latin typeface="Verdana"/>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2060"/>
                </a:solidFill>
                <a:effectLst/>
                <a:uLnTx/>
                <a:uFillTx/>
                <a:latin typeface="Verdana"/>
                <a:ea typeface="+mn-ea"/>
                <a:cs typeface="+mn-cs"/>
              </a:rPr>
              <a:t>(André Luiz, </a:t>
            </a:r>
            <a:r>
              <a:rPr kumimoji="0" lang="pt-BR" sz="1800" b="0" i="0" u="none" strike="noStrike" kern="1200" cap="none" spc="0" normalizeH="0" baseline="0" noProof="0" dirty="0">
                <a:ln>
                  <a:noFill/>
                </a:ln>
                <a:solidFill>
                  <a:srgbClr val="FEDD78"/>
                </a:solidFill>
                <a:effectLst/>
                <a:uLnTx/>
                <a:uFillTx/>
                <a:latin typeface="Verdana"/>
                <a:ea typeface="+mn-ea"/>
                <a:cs typeface="+mn-cs"/>
              </a:rPr>
              <a:t>Do livro: Conduta Espírita)</a:t>
            </a:r>
          </a:p>
        </p:txBody>
      </p:sp>
    </p:spTree>
    <p:extLst>
      <p:ext uri="{BB962C8B-B14F-4D97-AF65-F5344CB8AC3E}">
        <p14:creationId xmlns:p14="http://schemas.microsoft.com/office/powerpoint/2010/main" val="4211161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0" y="76200"/>
            <a:ext cx="9144000" cy="533400"/>
          </a:xfrm>
          <a:prstGeom prst="rect">
            <a:avLst/>
          </a:prstGeom>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srgbClr val="993300"/>
                </a:solidFill>
                <a:effectLst/>
                <a:uLnTx/>
                <a:uFillTx/>
                <a:latin typeface="Verdana"/>
                <a:ea typeface="+mn-ea"/>
                <a:cs typeface="+mn-cs"/>
              </a:rPr>
              <a:t>O QUE NOS MOTIVA, NA PRÁTICA DA CARIDADE?</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776" y="1124745"/>
            <a:ext cx="2965289" cy="20882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Símbolo de 'Não' 4"/>
          <p:cNvSpPr/>
          <p:nvPr/>
        </p:nvSpPr>
        <p:spPr>
          <a:xfrm>
            <a:off x="755576" y="908720"/>
            <a:ext cx="3285646" cy="2520280"/>
          </a:xfrm>
          <a:prstGeom prst="noSmoking">
            <a:avLst/>
          </a:prstGeom>
          <a:solidFill>
            <a:schemeClr val="accent6">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Verdana"/>
              <a:ea typeface="+mn-ea"/>
              <a:cs typeface="+mn-cs"/>
            </a:endParaRPr>
          </a:p>
        </p:txBody>
      </p:sp>
      <p:sp>
        <p:nvSpPr>
          <p:cNvPr id="6" name="Seta para a direita listrada 5"/>
          <p:cNvSpPr/>
          <p:nvPr/>
        </p:nvSpPr>
        <p:spPr>
          <a:xfrm rot="1887646">
            <a:off x="4258766" y="3383575"/>
            <a:ext cx="1664095" cy="64807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Verdana"/>
              <a:ea typeface="+mn-ea"/>
              <a:cs typeface="+mn-cs"/>
            </a:endParaRPr>
          </a:p>
        </p:txBody>
      </p:sp>
      <p:pic>
        <p:nvPicPr>
          <p:cNvPr id="7" name="Imagem 6" descr="images.jpg"/>
          <p:cNvPicPr>
            <a:picLocks noChangeAspect="1"/>
          </p:cNvPicPr>
          <p:nvPr/>
        </p:nvPicPr>
        <p:blipFill>
          <a:blip r:embed="rId3" cstate="print"/>
          <a:stretch>
            <a:fillRect/>
          </a:stretch>
        </p:blipFill>
        <p:spPr>
          <a:xfrm>
            <a:off x="6012160" y="3068960"/>
            <a:ext cx="2448272" cy="35218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CaixaDeTexto 7"/>
          <p:cNvSpPr txBox="1"/>
          <p:nvPr/>
        </p:nvSpPr>
        <p:spPr>
          <a:xfrm>
            <a:off x="179512" y="4221088"/>
            <a:ext cx="54006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white"/>
                </a:solidFill>
                <a:effectLst/>
                <a:uLnTx/>
                <a:uFillTx/>
                <a:latin typeface="Verdana"/>
                <a:ea typeface="+mn-ea"/>
                <a:cs typeface="+mn-cs"/>
              </a:rPr>
              <a:t>Madre Teresa, após acolher a um mendigo moribundo: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1200" cap="none" spc="0" normalizeH="0" baseline="0" noProof="0" dirty="0">
              <a:ln>
                <a:noFill/>
              </a:ln>
              <a:solidFill>
                <a:prstClr val="white"/>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Symbol" pitchFamily="18" charset="2"/>
              <a:buChar char="-"/>
              <a:tabLst/>
              <a:defRPr/>
            </a:pPr>
            <a:r>
              <a:rPr kumimoji="0" lang="pt-BR" sz="2000" b="0" i="0" u="none" strike="noStrike" kern="1200" cap="none" spc="0" normalizeH="0" baseline="0" noProof="0" dirty="0">
                <a:ln>
                  <a:noFill/>
                </a:ln>
                <a:solidFill>
                  <a:prstClr val="white"/>
                </a:solidFill>
                <a:effectLst/>
                <a:uLnTx/>
                <a:uFillTx/>
                <a:latin typeface="Verdana"/>
                <a:ea typeface="+mn-ea"/>
                <a:cs typeface="+mn-cs"/>
              </a:rPr>
              <a:t> Senhora, qual é a sua religião?</a:t>
            </a:r>
          </a:p>
          <a:p>
            <a:pPr marL="0" marR="0" lvl="0" indent="0" algn="l" defTabSz="914400" rtl="0" eaLnBrk="1" fontAlgn="auto" latinLnBrk="0" hangingPunct="1">
              <a:lnSpc>
                <a:spcPct val="100000"/>
              </a:lnSpc>
              <a:spcBef>
                <a:spcPts val="0"/>
              </a:spcBef>
              <a:spcAft>
                <a:spcPts val="0"/>
              </a:spcAft>
              <a:buClrTx/>
              <a:buSzTx/>
              <a:buFont typeface="Symbol" pitchFamily="18" charset="2"/>
              <a:buChar char="-"/>
              <a:tabLst/>
              <a:defRPr/>
            </a:pPr>
            <a:r>
              <a:rPr kumimoji="0" lang="pt-BR" sz="2000" b="1" i="0" u="none" strike="noStrike" kern="1200" cap="none" spc="0" normalizeH="0" baseline="0" noProof="0" dirty="0">
                <a:ln>
                  <a:noFill/>
                </a:ln>
                <a:solidFill>
                  <a:srgbClr val="002060"/>
                </a:solidFill>
                <a:effectLst/>
                <a:uLnTx/>
                <a:uFillTx/>
                <a:latin typeface="Verdana"/>
                <a:ea typeface="+mn-ea"/>
                <a:cs typeface="+mn-cs"/>
              </a:rPr>
              <a:t> Minha religião é você!</a:t>
            </a:r>
          </a:p>
          <a:p>
            <a:pPr marL="0" marR="0" lvl="0" indent="0" algn="l" defTabSz="914400" rtl="0" eaLnBrk="1" fontAlgn="auto" latinLnBrk="0" hangingPunct="1">
              <a:lnSpc>
                <a:spcPct val="100000"/>
              </a:lnSpc>
              <a:spcBef>
                <a:spcPts val="0"/>
              </a:spcBef>
              <a:spcAft>
                <a:spcPts val="0"/>
              </a:spcAft>
              <a:buClrTx/>
              <a:buSzTx/>
              <a:buFont typeface="Symbol" pitchFamily="18" charset="2"/>
              <a:buChar char="-"/>
              <a:tabLst/>
              <a:defRPr/>
            </a:pPr>
            <a:endParaRPr kumimoji="0" lang="pt-BR" sz="2000" b="0" i="0" u="none" strike="noStrike" kern="1200" cap="none" spc="0" normalizeH="0" baseline="0" noProof="0" dirty="0">
              <a:ln>
                <a:noFill/>
              </a:ln>
              <a:solidFill>
                <a:prstClr val="white"/>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Symbol" pitchFamily="18" charset="2"/>
              <a:buChar char="-"/>
              <a:tabLst/>
              <a:defRPr/>
            </a:pPr>
            <a:r>
              <a:rPr kumimoji="0" lang="pt-BR" sz="2000" b="0" i="0" u="none" strike="noStrike" kern="1200" cap="none" spc="0" normalizeH="0" baseline="0" noProof="0" dirty="0">
                <a:ln>
                  <a:noFill/>
                </a:ln>
                <a:solidFill>
                  <a:prstClr val="white"/>
                </a:solidFill>
                <a:effectLst/>
                <a:uLnTx/>
                <a:uFillTx/>
                <a:latin typeface="Verdana"/>
                <a:ea typeface="+mn-ea"/>
                <a:cs typeface="+mn-cs"/>
              </a:rPr>
              <a:t> E qual o Deus que a senhora serve?</a:t>
            </a:r>
          </a:p>
          <a:p>
            <a:pPr marL="0" marR="0" lvl="0" indent="0" algn="l" defTabSz="914400" rtl="0" eaLnBrk="1" fontAlgn="auto" latinLnBrk="0" hangingPunct="1">
              <a:lnSpc>
                <a:spcPct val="100000"/>
              </a:lnSpc>
              <a:spcBef>
                <a:spcPts val="0"/>
              </a:spcBef>
              <a:spcAft>
                <a:spcPts val="0"/>
              </a:spcAft>
              <a:buClrTx/>
              <a:buSzTx/>
              <a:buFont typeface="Symbol" pitchFamily="18" charset="2"/>
              <a:buChar char="-"/>
              <a:tabLst/>
              <a:defRPr/>
            </a:pPr>
            <a:r>
              <a:rPr kumimoji="0" lang="pt-BR" sz="2000" b="1" i="0" u="none" strike="noStrike" kern="1200" cap="none" spc="0" normalizeH="0" baseline="0" noProof="0" dirty="0">
                <a:ln>
                  <a:noFill/>
                </a:ln>
                <a:solidFill>
                  <a:srgbClr val="002060"/>
                </a:solidFill>
                <a:effectLst/>
                <a:uLnTx/>
                <a:uFillTx/>
                <a:latin typeface="Verdana"/>
                <a:ea typeface="+mn-ea"/>
                <a:cs typeface="+mn-cs"/>
              </a:rPr>
              <a:t> Meu Deus é você!</a:t>
            </a:r>
          </a:p>
        </p:txBody>
      </p:sp>
      <p:sp>
        <p:nvSpPr>
          <p:cNvPr id="9" name="CaixaDeTexto 8"/>
          <p:cNvSpPr txBox="1"/>
          <p:nvPr/>
        </p:nvSpPr>
        <p:spPr>
          <a:xfrm>
            <a:off x="4283968" y="692696"/>
            <a:ext cx="4176464" cy="2246769"/>
          </a:xfrm>
          <a:prstGeom prst="rect">
            <a:avLst/>
          </a:prstGeom>
          <a:noFill/>
        </p:spPr>
        <p:txBody>
          <a:bodyPr wrap="square" rtlCol="0">
            <a:spAutoFit/>
          </a:bodyPr>
          <a:lstStyle/>
          <a:p>
            <a:pPr marL="273050" marR="0" lvl="0" indent="-273050" algn="l" defTabSz="914400" rtl="0" eaLnBrk="1" fontAlgn="auto" latinLnBrk="0" hangingPunct="1">
              <a:lnSpc>
                <a:spcPct val="100000"/>
              </a:lnSpc>
              <a:spcBef>
                <a:spcPts val="0"/>
              </a:spcBef>
              <a:spcAft>
                <a:spcPts val="0"/>
              </a:spcAft>
              <a:buClrTx/>
              <a:buSzTx/>
              <a:buFont typeface="Webdings" pitchFamily="18" charset="2"/>
              <a:buChar char=""/>
              <a:tabLst/>
              <a:defRPr/>
            </a:pPr>
            <a:r>
              <a:rPr kumimoji="0" lang="pt-BR" sz="2000" b="1" i="0" u="none" strike="noStrike" kern="1200" cap="none" spc="0" normalizeH="0" baseline="0" noProof="0" dirty="0">
                <a:ln>
                  <a:noFill/>
                </a:ln>
                <a:solidFill>
                  <a:prstClr val="white"/>
                </a:solidFill>
                <a:effectLst/>
                <a:uLnTx/>
                <a:uFillTx/>
                <a:latin typeface="Verdana"/>
                <a:ea typeface="+mn-ea"/>
                <a:cs typeface="+mn-cs"/>
              </a:rPr>
              <a:t>Será que não estamos apenas transferindo a expectativa de recompensa, da Terra para o Céu?</a:t>
            </a:r>
          </a:p>
          <a:p>
            <a:pPr marL="273050" marR="0" lvl="0" indent="-273050" algn="l" defTabSz="914400" rtl="0" eaLnBrk="1" fontAlgn="auto" latinLnBrk="0" hangingPunct="1">
              <a:lnSpc>
                <a:spcPct val="100000"/>
              </a:lnSpc>
              <a:spcBef>
                <a:spcPts val="0"/>
              </a:spcBef>
              <a:spcAft>
                <a:spcPts val="0"/>
              </a:spcAft>
              <a:buClrTx/>
              <a:buSzTx/>
              <a:buFont typeface="Webdings" pitchFamily="18" charset="2"/>
              <a:buChar char=""/>
              <a:tabLst/>
              <a:defRPr/>
            </a:pPr>
            <a:r>
              <a:rPr kumimoji="0" lang="pt-BR" sz="2000" b="1" i="0" u="none" strike="noStrike" kern="1200" cap="none" spc="0" normalizeH="0" baseline="0" noProof="0" dirty="0">
                <a:ln>
                  <a:noFill/>
                </a:ln>
                <a:solidFill>
                  <a:srgbClr val="002060"/>
                </a:solidFill>
                <a:effectLst/>
                <a:uLnTx/>
                <a:uFillTx/>
                <a:latin typeface="Verdana"/>
                <a:ea typeface="+mn-ea"/>
                <a:cs typeface="+mn-cs"/>
              </a:rPr>
              <a:t>E se não houvesse essa recompensa ?</a:t>
            </a:r>
          </a:p>
        </p:txBody>
      </p:sp>
      <p:pic>
        <p:nvPicPr>
          <p:cNvPr id="12" name="Imagem 11" descr="cara_interrogacao.gif"/>
          <p:cNvPicPr>
            <a:picLocks noChangeAspect="1"/>
          </p:cNvPicPr>
          <p:nvPr/>
        </p:nvPicPr>
        <p:blipFill>
          <a:blip r:embed="rId4" cstate="print"/>
          <a:stretch>
            <a:fillRect/>
          </a:stretch>
        </p:blipFill>
        <p:spPr>
          <a:xfrm>
            <a:off x="7956376" y="746075"/>
            <a:ext cx="1029271" cy="1885021"/>
          </a:xfrm>
          <a:prstGeom prst="rect">
            <a:avLst/>
          </a:prstGeom>
        </p:spPr>
      </p:pic>
    </p:spTree>
    <p:extLst>
      <p:ext uri="{BB962C8B-B14F-4D97-AF65-F5344CB8AC3E}">
        <p14:creationId xmlns:p14="http://schemas.microsoft.com/office/powerpoint/2010/main" val="129053869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2000" fill="hold"/>
                                        <p:tgtEl>
                                          <p:spTgt spid="7"/>
                                        </p:tgtEl>
                                        <p:attrNameLst>
                                          <p:attrName>ppt_w</p:attrName>
                                        </p:attrNameLst>
                                      </p:cBhvr>
                                      <p:tavLst>
                                        <p:tav tm="0">
                                          <p:val>
                                            <p:strVal val="4*#ppt_w"/>
                                          </p:val>
                                        </p:tav>
                                        <p:tav tm="100000">
                                          <p:val>
                                            <p:strVal val="#ppt_w"/>
                                          </p:val>
                                        </p:tav>
                                      </p:tavLst>
                                    </p:anim>
                                    <p:anim calcmode="lin" valueType="num">
                                      <p:cBhvr>
                                        <p:cTn id="34" dur="20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39"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41" dur="80"/>
                                        <p:tgtEl>
                                          <p:spTgt spid="8">
                                            <p:txEl>
                                              <p:pRg st="0" end="0"/>
                                            </p:txEl>
                                          </p:spTgt>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8">
                                            <p:txEl>
                                              <p:pRg st="2" end="2"/>
                                            </p:txEl>
                                          </p:spTgt>
                                        </p:tgtEl>
                                        <p:attrNameLst>
                                          <p:attrName>style.visibility</p:attrName>
                                        </p:attrNameLst>
                                      </p:cBhvr>
                                      <p:to>
                                        <p:strVal val="visible"/>
                                      </p:to>
                                    </p:set>
                                    <p:anim calcmode="discrete" valueType="clr">
                                      <p:cBhvr override="childStyle">
                                        <p:cTn id="46" dur="80"/>
                                        <p:tgtEl>
                                          <p:spTgt spid="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8">
                                            <p:txEl>
                                              <p:pRg st="2" end="2"/>
                                            </p:txEl>
                                          </p:spTgt>
                                        </p:tgtEl>
                                        <p:attrNameLst>
                                          <p:attrName>fillcolor</p:attrName>
                                        </p:attrNameLst>
                                      </p:cBhvr>
                                      <p:tavLst>
                                        <p:tav tm="0">
                                          <p:val>
                                            <p:clrVal>
                                              <a:schemeClr val="accent2"/>
                                            </p:clrVal>
                                          </p:val>
                                        </p:tav>
                                        <p:tav tm="50000">
                                          <p:val>
                                            <p:clrVal>
                                              <a:schemeClr val="hlink"/>
                                            </p:clrVal>
                                          </p:val>
                                        </p:tav>
                                      </p:tavLst>
                                    </p:anim>
                                    <p:set>
                                      <p:cBhvr>
                                        <p:cTn id="48" dur="80"/>
                                        <p:tgtEl>
                                          <p:spTgt spid="8">
                                            <p:txEl>
                                              <p:pRg st="2" end="2"/>
                                            </p:txEl>
                                          </p:spTgt>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grpId="0" nodeType="clickEffect">
                                  <p:stCondLst>
                                    <p:cond delay="0"/>
                                  </p:stCondLst>
                                  <p:iterate type="lt">
                                    <p:tmPct val="50000"/>
                                  </p:iterate>
                                  <p:childTnLst>
                                    <p:set>
                                      <p:cBhvr>
                                        <p:cTn id="52" dur="1" fill="hold">
                                          <p:stCondLst>
                                            <p:cond delay="0"/>
                                          </p:stCondLst>
                                        </p:cTn>
                                        <p:tgtEl>
                                          <p:spTgt spid="8">
                                            <p:txEl>
                                              <p:pRg st="3" end="3"/>
                                            </p:txEl>
                                          </p:spTgt>
                                        </p:tgtEl>
                                        <p:attrNameLst>
                                          <p:attrName>style.visibility</p:attrName>
                                        </p:attrNameLst>
                                      </p:cBhvr>
                                      <p:to>
                                        <p:strVal val="visible"/>
                                      </p:to>
                                    </p:set>
                                    <p:anim calcmode="discrete" valueType="clr">
                                      <p:cBhvr override="childStyle">
                                        <p:cTn id="53" dur="80"/>
                                        <p:tgtEl>
                                          <p:spTgt spid="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8">
                                            <p:txEl>
                                              <p:pRg st="3" end="3"/>
                                            </p:txEl>
                                          </p:spTgt>
                                        </p:tgtEl>
                                        <p:attrNameLst>
                                          <p:attrName>fillcolor</p:attrName>
                                        </p:attrNameLst>
                                      </p:cBhvr>
                                      <p:tavLst>
                                        <p:tav tm="0">
                                          <p:val>
                                            <p:clrVal>
                                              <a:schemeClr val="accent2"/>
                                            </p:clrVal>
                                          </p:val>
                                        </p:tav>
                                        <p:tav tm="50000">
                                          <p:val>
                                            <p:clrVal>
                                              <a:schemeClr val="hlink"/>
                                            </p:clrVal>
                                          </p:val>
                                        </p:tav>
                                      </p:tavLst>
                                    </p:anim>
                                    <p:set>
                                      <p:cBhvr>
                                        <p:cTn id="55" dur="80"/>
                                        <p:tgtEl>
                                          <p:spTgt spid="8">
                                            <p:txEl>
                                              <p:pRg st="3" end="3"/>
                                            </p:txEl>
                                          </p:spTgt>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27" presetClass="entr" presetSubtype="0" fill="hold" grpId="0" nodeType="clickEffect">
                                  <p:stCondLst>
                                    <p:cond delay="0"/>
                                  </p:stCondLst>
                                  <p:iterate type="lt">
                                    <p:tmPct val="50000"/>
                                  </p:iterate>
                                  <p:childTnLst>
                                    <p:set>
                                      <p:cBhvr>
                                        <p:cTn id="59" dur="1" fill="hold">
                                          <p:stCondLst>
                                            <p:cond delay="0"/>
                                          </p:stCondLst>
                                        </p:cTn>
                                        <p:tgtEl>
                                          <p:spTgt spid="8">
                                            <p:txEl>
                                              <p:pRg st="5" end="5"/>
                                            </p:txEl>
                                          </p:spTgt>
                                        </p:tgtEl>
                                        <p:attrNameLst>
                                          <p:attrName>style.visibility</p:attrName>
                                        </p:attrNameLst>
                                      </p:cBhvr>
                                      <p:to>
                                        <p:strVal val="visible"/>
                                      </p:to>
                                    </p:set>
                                    <p:anim calcmode="discrete" valueType="clr">
                                      <p:cBhvr override="childStyle">
                                        <p:cTn id="60" dur="80"/>
                                        <p:tgtEl>
                                          <p:spTgt spid="8">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8">
                                            <p:txEl>
                                              <p:pRg st="5" end="5"/>
                                            </p:txEl>
                                          </p:spTgt>
                                        </p:tgtEl>
                                        <p:attrNameLst>
                                          <p:attrName>fillcolor</p:attrName>
                                        </p:attrNameLst>
                                      </p:cBhvr>
                                      <p:tavLst>
                                        <p:tav tm="0">
                                          <p:val>
                                            <p:clrVal>
                                              <a:schemeClr val="accent2"/>
                                            </p:clrVal>
                                          </p:val>
                                        </p:tav>
                                        <p:tav tm="50000">
                                          <p:val>
                                            <p:clrVal>
                                              <a:schemeClr val="hlink"/>
                                            </p:clrVal>
                                          </p:val>
                                        </p:tav>
                                      </p:tavLst>
                                    </p:anim>
                                    <p:set>
                                      <p:cBhvr>
                                        <p:cTn id="62" dur="80"/>
                                        <p:tgtEl>
                                          <p:spTgt spid="8">
                                            <p:txEl>
                                              <p:pRg st="5" end="5"/>
                                            </p:txEl>
                                          </p:spTgt>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7" presetClass="entr" presetSubtype="0" fill="hold" grpId="0" nodeType="clickEffect">
                                  <p:stCondLst>
                                    <p:cond delay="0"/>
                                  </p:stCondLst>
                                  <p:iterate type="lt">
                                    <p:tmPct val="50000"/>
                                  </p:iterate>
                                  <p:childTnLst>
                                    <p:set>
                                      <p:cBhvr>
                                        <p:cTn id="66" dur="1" fill="hold">
                                          <p:stCondLst>
                                            <p:cond delay="0"/>
                                          </p:stCondLst>
                                        </p:cTn>
                                        <p:tgtEl>
                                          <p:spTgt spid="8">
                                            <p:txEl>
                                              <p:pRg st="6" end="6"/>
                                            </p:txEl>
                                          </p:spTgt>
                                        </p:tgtEl>
                                        <p:attrNameLst>
                                          <p:attrName>style.visibility</p:attrName>
                                        </p:attrNameLst>
                                      </p:cBhvr>
                                      <p:to>
                                        <p:strVal val="visible"/>
                                      </p:to>
                                    </p:set>
                                    <p:anim calcmode="discrete" valueType="clr">
                                      <p:cBhvr override="childStyle">
                                        <p:cTn id="67" dur="80"/>
                                        <p:tgtEl>
                                          <p:spTgt spid="8">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8">
                                            <p:txEl>
                                              <p:pRg st="6" end="6"/>
                                            </p:txEl>
                                          </p:spTgt>
                                        </p:tgtEl>
                                        <p:attrNameLst>
                                          <p:attrName>fillcolor</p:attrName>
                                        </p:attrNameLst>
                                      </p:cBhvr>
                                      <p:tavLst>
                                        <p:tav tm="0">
                                          <p:val>
                                            <p:clrVal>
                                              <a:schemeClr val="accent2"/>
                                            </p:clrVal>
                                          </p:val>
                                        </p:tav>
                                        <p:tav tm="50000">
                                          <p:val>
                                            <p:clrVal>
                                              <a:schemeClr val="hlink"/>
                                            </p:clrVal>
                                          </p:val>
                                        </p:tav>
                                      </p:tavLst>
                                    </p:anim>
                                    <p:set>
                                      <p:cBhvr>
                                        <p:cTn id="69" dur="80"/>
                                        <p:tgtEl>
                                          <p:spTgt spid="8">
                                            <p:txEl>
                                              <p:pRg st="6" end="6"/>
                                            </p:txEl>
                                          </p:spTgt>
                                        </p:tgtEl>
                                        <p:attrNameLst>
                                          <p:attrName>fill.type</p:attrName>
                                        </p:attrNameLst>
                                      </p:cBhvr>
                                      <p:to>
                                        <p:strVal val="solid"/>
                                      </p:to>
                                    </p:set>
                                  </p:childTnLst>
                                </p:cTn>
                              </p:par>
                            </p:childTnLst>
                          </p:cTn>
                        </p:par>
                      </p:childTnLst>
                    </p:cTn>
                  </p:par>
                  <p:par>
                    <p:cTn id="70" fill="hold">
                      <p:stCondLst>
                        <p:cond delay="indefinite"/>
                      </p:stCondLst>
                      <p:childTnLst>
                        <p:par>
                          <p:cTn id="71" fill="hold">
                            <p:stCondLst>
                              <p:cond delay="0"/>
                            </p:stCondLst>
                            <p:childTnLst>
                              <p:par>
                                <p:cTn id="72" presetID="23" presetClass="entr" presetSubtype="32"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2000" fill="hold"/>
                                        <p:tgtEl>
                                          <p:spTgt spid="12"/>
                                        </p:tgtEl>
                                        <p:attrNameLst>
                                          <p:attrName>ppt_w</p:attrName>
                                        </p:attrNameLst>
                                      </p:cBhvr>
                                      <p:tavLst>
                                        <p:tav tm="0">
                                          <p:val>
                                            <p:strVal val="4*#ppt_w"/>
                                          </p:val>
                                        </p:tav>
                                        <p:tav tm="100000">
                                          <p:val>
                                            <p:strVal val="#ppt_w"/>
                                          </p:val>
                                        </p:tav>
                                      </p:tavLst>
                                    </p:anim>
                                    <p:anim calcmode="lin" valueType="num">
                                      <p:cBhvr>
                                        <p:cTn id="75" dur="2000" fill="hold"/>
                                        <p:tgtEl>
                                          <p:spTgt spid="12"/>
                                        </p:tgtEl>
                                        <p:attrNameLst>
                                          <p:attrName>ppt_h</p:attrName>
                                        </p:attrNameLst>
                                      </p:cBhvr>
                                      <p:tavLst>
                                        <p:tav tm="0">
                                          <p:val>
                                            <p:strVal val="4*#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27" presetClass="entr" presetSubtype="0" fill="hold" grpId="0" nodeType="clickEffect">
                                  <p:stCondLst>
                                    <p:cond delay="0"/>
                                  </p:stCondLst>
                                  <p:iterate type="lt">
                                    <p:tmPct val="50000"/>
                                  </p:iterate>
                                  <p:childTnLst>
                                    <p:set>
                                      <p:cBhvr>
                                        <p:cTn id="79" dur="1" fill="hold">
                                          <p:stCondLst>
                                            <p:cond delay="0"/>
                                          </p:stCondLst>
                                        </p:cTn>
                                        <p:tgtEl>
                                          <p:spTgt spid="9">
                                            <p:txEl>
                                              <p:pRg st="0" end="0"/>
                                            </p:txEl>
                                          </p:spTgt>
                                        </p:tgtEl>
                                        <p:attrNameLst>
                                          <p:attrName>style.visibility</p:attrName>
                                        </p:attrNameLst>
                                      </p:cBhvr>
                                      <p:to>
                                        <p:strVal val="visible"/>
                                      </p:to>
                                    </p:set>
                                    <p:anim calcmode="discrete" valueType="clr">
                                      <p:cBhvr override="childStyle">
                                        <p:cTn id="80" dur="80"/>
                                        <p:tgtEl>
                                          <p:spTgt spid="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1" dur="80"/>
                                        <p:tgtEl>
                                          <p:spTgt spid="9">
                                            <p:txEl>
                                              <p:pRg st="0" end="0"/>
                                            </p:txEl>
                                          </p:spTgt>
                                        </p:tgtEl>
                                        <p:attrNameLst>
                                          <p:attrName>fillcolor</p:attrName>
                                        </p:attrNameLst>
                                      </p:cBhvr>
                                      <p:tavLst>
                                        <p:tav tm="0">
                                          <p:val>
                                            <p:clrVal>
                                              <a:schemeClr val="accent2"/>
                                            </p:clrVal>
                                          </p:val>
                                        </p:tav>
                                        <p:tav tm="50000">
                                          <p:val>
                                            <p:clrVal>
                                              <a:schemeClr val="hlink"/>
                                            </p:clrVal>
                                          </p:val>
                                        </p:tav>
                                      </p:tavLst>
                                    </p:anim>
                                    <p:set>
                                      <p:cBhvr>
                                        <p:cTn id="82" dur="80"/>
                                        <p:tgtEl>
                                          <p:spTgt spid="9">
                                            <p:txEl>
                                              <p:pRg st="0" end="0"/>
                                            </p:txEl>
                                          </p:spTgt>
                                        </p:tgtEl>
                                        <p:attrNameLst>
                                          <p:attrName>fill.type</p:attrName>
                                        </p:attrNameLst>
                                      </p:cBhvr>
                                      <p:to>
                                        <p:strVal val="solid"/>
                                      </p:to>
                                    </p:set>
                                  </p:childTnLst>
                                </p:cTn>
                              </p:par>
                            </p:childTnLst>
                          </p:cTn>
                        </p:par>
                      </p:childTnLst>
                    </p:cTn>
                  </p:par>
                  <p:par>
                    <p:cTn id="83" fill="hold">
                      <p:stCondLst>
                        <p:cond delay="indefinite"/>
                      </p:stCondLst>
                      <p:childTnLst>
                        <p:par>
                          <p:cTn id="84" fill="hold">
                            <p:stCondLst>
                              <p:cond delay="0"/>
                            </p:stCondLst>
                            <p:childTnLst>
                              <p:par>
                                <p:cTn id="85" presetID="27" presetClass="entr" presetSubtype="0" fill="hold" grpId="0" nodeType="clickEffect">
                                  <p:stCondLst>
                                    <p:cond delay="0"/>
                                  </p:stCondLst>
                                  <p:iterate type="lt">
                                    <p:tmPct val="50000"/>
                                  </p:iterate>
                                  <p:childTnLst>
                                    <p:set>
                                      <p:cBhvr>
                                        <p:cTn id="86" dur="1" fill="hold">
                                          <p:stCondLst>
                                            <p:cond delay="0"/>
                                          </p:stCondLst>
                                        </p:cTn>
                                        <p:tgtEl>
                                          <p:spTgt spid="9">
                                            <p:txEl>
                                              <p:pRg st="1" end="1"/>
                                            </p:txEl>
                                          </p:spTgt>
                                        </p:tgtEl>
                                        <p:attrNameLst>
                                          <p:attrName>style.visibility</p:attrName>
                                        </p:attrNameLst>
                                      </p:cBhvr>
                                      <p:to>
                                        <p:strVal val="visible"/>
                                      </p:to>
                                    </p:set>
                                    <p:anim calcmode="discrete" valueType="clr">
                                      <p:cBhvr override="childStyle">
                                        <p:cTn id="87" dur="80"/>
                                        <p:tgtEl>
                                          <p:spTgt spid="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8" dur="80"/>
                                        <p:tgtEl>
                                          <p:spTgt spid="9">
                                            <p:txEl>
                                              <p:pRg st="1" end="1"/>
                                            </p:txEl>
                                          </p:spTgt>
                                        </p:tgtEl>
                                        <p:attrNameLst>
                                          <p:attrName>fillcolor</p:attrName>
                                        </p:attrNameLst>
                                      </p:cBhvr>
                                      <p:tavLst>
                                        <p:tav tm="0">
                                          <p:val>
                                            <p:clrVal>
                                              <a:schemeClr val="accent2"/>
                                            </p:clrVal>
                                          </p:val>
                                        </p:tav>
                                        <p:tav tm="50000">
                                          <p:val>
                                            <p:clrVal>
                                              <a:schemeClr val="hlink"/>
                                            </p:clrVal>
                                          </p:val>
                                        </p:tav>
                                      </p:tavLst>
                                    </p:anim>
                                    <p:set>
                                      <p:cBhvr>
                                        <p:cTn id="89" dur="80"/>
                                        <p:tgtEl>
                                          <p:spTgt spid="9">
                                            <p:txEl>
                                              <p:pRg st="1" end="1"/>
                                            </p:txEl>
                                          </p:spTgt>
                                        </p:tgtEl>
                                        <p:attrNameLst>
                                          <p:attrName>fill.type</p:attrName>
                                        </p:attrNameLst>
                                      </p:cBhvr>
                                      <p:to>
                                        <p:strVal val="solid"/>
                                      </p:to>
                                    </p:set>
                                  </p:childTnLst>
                                </p:cTn>
                              </p:par>
                            </p:childTnLst>
                          </p:cTn>
                        </p:par>
                        <p:par>
                          <p:cTn id="90" fill="hold">
                            <p:stCondLst>
                              <p:cond delay="1200"/>
                            </p:stCondLst>
                            <p:childTnLst>
                              <p:par>
                                <p:cTn id="91" presetID="22" presetClass="emph" presetSubtype="0" repeatCount="indefinite" fill="hold" nodeType="afterEffect">
                                  <p:stCondLst>
                                    <p:cond delay="0"/>
                                  </p:stCondLst>
                                  <p:iterate type="lt">
                                    <p:tmPct val="0"/>
                                  </p:iterate>
                                  <p:childTnLst>
                                    <p:animClr clrSpc="hsl" dir="cw">
                                      <p:cBhvr override="childStyle">
                                        <p:cTn id="92" dur="2000" fill="hold"/>
                                        <p:tgtEl>
                                          <p:spTgt spid="9">
                                            <p:txEl>
                                              <p:pRg st="1" end="1"/>
                                            </p:txEl>
                                          </p:spTgt>
                                        </p:tgtEl>
                                        <p:attrNameLst>
                                          <p:attrName>style.color</p:attrName>
                                        </p:attrNameLst>
                                      </p:cBhvr>
                                      <p:by>
                                        <p:hsl h="-7200000" s="0" l="0"/>
                                      </p:by>
                                    </p:animClr>
                                    <p:animClr clrSpc="hsl" dir="cw">
                                      <p:cBhvr>
                                        <p:cTn id="93" dur="2000" fill="hold"/>
                                        <p:tgtEl>
                                          <p:spTgt spid="9">
                                            <p:txEl>
                                              <p:pRg st="1" end="1"/>
                                            </p:txEl>
                                          </p:spTgt>
                                        </p:tgtEl>
                                        <p:attrNameLst>
                                          <p:attrName>fillcolor</p:attrName>
                                        </p:attrNameLst>
                                      </p:cBhvr>
                                      <p:by>
                                        <p:hsl h="-7200000" s="0" l="0"/>
                                      </p:by>
                                    </p:animClr>
                                    <p:animClr clrSpc="hsl" dir="cw">
                                      <p:cBhvr>
                                        <p:cTn id="94" dur="2000" fill="hold"/>
                                        <p:tgtEl>
                                          <p:spTgt spid="9">
                                            <p:txEl>
                                              <p:pRg st="1" end="1"/>
                                            </p:txEl>
                                          </p:spTgt>
                                        </p:tgtEl>
                                        <p:attrNameLst>
                                          <p:attrName>stroke.color</p:attrName>
                                        </p:attrNameLst>
                                      </p:cBhvr>
                                      <p:by>
                                        <p:hsl h="-7200000" s="0" l="0"/>
                                      </p:by>
                                    </p:animClr>
                                    <p:set>
                                      <p:cBhvr>
                                        <p:cTn id="95" dur="2000" fill="hold"/>
                                        <p:tgtEl>
                                          <p:spTgt spid="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8" grpId="0" build="p"/>
      <p:bldP spid="9" grpId="0" build="p"/>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belos.wmv">
            <a:hlinkClick r:id="" action="ppaction://media"/>
          </p:cNvPr>
          <p:cNvPicPr>
            <a:picLocks noChangeAspect="1"/>
          </p:cNvPicPr>
          <p:nvPr>
            <a:videoFile r:link="rId1"/>
            <p:extLst/>
          </p:nvPr>
        </p:nvPicPr>
        <p:blipFill>
          <a:blip r:embed="rId3" cstate="print"/>
          <a:stretch>
            <a:fillRect/>
          </a:stretch>
        </p:blipFill>
        <p:spPr>
          <a:xfrm>
            <a:off x="179512" y="692696"/>
            <a:ext cx="8712968" cy="59132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ítulo 1"/>
          <p:cNvSpPr txBox="1">
            <a:spLocks/>
          </p:cNvSpPr>
          <p:nvPr/>
        </p:nvSpPr>
        <p:spPr>
          <a:xfrm>
            <a:off x="0" y="76200"/>
            <a:ext cx="9144000" cy="533400"/>
          </a:xfrm>
          <a:prstGeom prst="rect">
            <a:avLst/>
          </a:prstGeom>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pt-BR" sz="2400" b="0" i="0" u="none" strike="noStrike" kern="0" cap="none" spc="0" normalizeH="0" baseline="0" noProof="0" dirty="0">
                <a:ln>
                  <a:noFill/>
                </a:ln>
                <a:solidFill>
                  <a:srgbClr val="993300"/>
                </a:solidFill>
                <a:effectLst/>
                <a:uLnTx/>
                <a:uFillTx/>
                <a:latin typeface="Verdana"/>
                <a:ea typeface="+mn-ea"/>
                <a:cs typeface="+mn-cs"/>
              </a:rPr>
              <a:t>TALVEZ, ESSA DEVA SER A NOSSA </a:t>
            </a:r>
            <a:r>
              <a:rPr kumimoji="0" lang="pt-BR" sz="2400" b="1" i="0" u="none" strike="noStrike" kern="0" cap="none" spc="0" normalizeH="0" baseline="0" noProof="0" dirty="0">
                <a:ln>
                  <a:noFill/>
                </a:ln>
                <a:solidFill>
                  <a:srgbClr val="993300"/>
                </a:solidFill>
                <a:effectLst/>
                <a:uLnTx/>
                <a:uFillTx/>
                <a:latin typeface="Verdana"/>
                <a:ea typeface="+mn-ea"/>
                <a:cs typeface="+mn-cs"/>
              </a:rPr>
              <a:t>MOTIVAÇÃO...</a:t>
            </a:r>
          </a:p>
        </p:txBody>
      </p:sp>
    </p:spTree>
    <p:extLst>
      <p:ext uri="{BB962C8B-B14F-4D97-AF65-F5344CB8AC3E}">
        <p14:creationId xmlns:p14="http://schemas.microsoft.com/office/powerpoint/2010/main" val="24964694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bldLst>
      <p:bldP spid="5"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8"/>
            <a:ext cx="9144000" cy="6857562"/>
          </a:xfrm>
          <a:prstGeom prst="rect">
            <a:avLst/>
          </a:prstGeom>
          <a:ln>
            <a:noFill/>
          </a:ln>
          <a:effectLst>
            <a:softEdge rad="112500"/>
          </a:effectLst>
        </p:spPr>
      </p:pic>
      <p:sp>
        <p:nvSpPr>
          <p:cNvPr id="3" name="CaixaDeTexto 2"/>
          <p:cNvSpPr txBox="1"/>
          <p:nvPr/>
        </p:nvSpPr>
        <p:spPr>
          <a:xfrm>
            <a:off x="107504" y="188640"/>
            <a:ext cx="8928992" cy="110799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Verdana"/>
                <a:ea typeface="+mn-ea"/>
                <a:cs typeface="+mn-cs"/>
              </a:rPr>
              <a:t>“</a:t>
            </a:r>
            <a:r>
              <a:rPr kumimoji="0" lang="pt-BR" sz="2400" b="1" i="1" u="none" strike="noStrike" kern="1200" cap="none" spc="0" normalizeH="0" baseline="0" noProof="0" dirty="0">
                <a:ln>
                  <a:noFill/>
                </a:ln>
                <a:solidFill>
                  <a:prstClr val="white"/>
                </a:solidFill>
                <a:effectLst/>
                <a:uLnTx/>
                <a:uFillTx/>
                <a:latin typeface="Verdana"/>
                <a:ea typeface="+mn-ea"/>
                <a:cs typeface="+mn-cs"/>
              </a:rPr>
              <a:t>O trabalho desinteressado sustenta a dignidade e o respeito nas boas obras.</a:t>
            </a:r>
            <a:r>
              <a:rPr kumimoji="0" lang="pt-BR" sz="2400" b="1" i="0" u="none" strike="noStrike" kern="1200" cap="none" spc="0" normalizeH="0" baseline="0" noProof="0" dirty="0">
                <a:ln>
                  <a:noFill/>
                </a:ln>
                <a:solidFill>
                  <a:prstClr val="white"/>
                </a:solidFill>
                <a:effectLst/>
                <a:uLnTx/>
                <a:uFillTx/>
                <a:latin typeface="Verdana"/>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2060"/>
                </a:solidFill>
                <a:effectLst/>
                <a:uLnTx/>
                <a:uFillTx/>
                <a:latin typeface="Verdana"/>
                <a:ea typeface="+mn-ea"/>
                <a:cs typeface="+mn-cs"/>
              </a:rPr>
              <a:t>(André Luiz, Do livro: Conduta Espírita)</a:t>
            </a:r>
          </a:p>
        </p:txBody>
      </p:sp>
    </p:spTree>
    <p:extLst>
      <p:ext uri="{BB962C8B-B14F-4D97-AF65-F5344CB8AC3E}">
        <p14:creationId xmlns:p14="http://schemas.microsoft.com/office/powerpoint/2010/main" val="4609222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a:extLst>
              <a:ext uri="{FF2B5EF4-FFF2-40B4-BE49-F238E27FC236}">
                <a16:creationId xmlns:a16="http://schemas.microsoft.com/office/drawing/2014/main" id="{4E2ACA15-B725-461B-8416-7126FFCB931A}"/>
              </a:ext>
            </a:extLst>
          </p:cNvPr>
          <p:cNvSpPr txBox="1">
            <a:spLocks noChangeArrowheads="1"/>
          </p:cNvSpPr>
          <p:nvPr/>
        </p:nvSpPr>
        <p:spPr bwMode="auto">
          <a:xfrm>
            <a:off x="785813" y="4032250"/>
            <a:ext cx="76438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4000" b="1" i="0" u="none" strike="noStrike" kern="1200" cap="none" spc="0" normalizeH="0" baseline="0" noProof="0">
                <a:ln>
                  <a:noFill/>
                </a:ln>
                <a:solidFill>
                  <a:srgbClr val="FFFFFF"/>
                </a:solidFill>
                <a:effectLst/>
                <a:uLnTx/>
                <a:uFillTx/>
                <a:latin typeface="Constantia" panose="02030602050306030303" pitchFamily="18" charset="0"/>
                <a:ea typeface="+mn-ea"/>
                <a:cs typeface="+mn-cs"/>
              </a:rPr>
              <a:t>PROGRAMA FUNDAMENTAL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3200" b="1" i="0" u="none" strike="noStrike" kern="1200" cap="none" spc="0" normalizeH="0" baseline="0" noProof="0">
              <a:ln>
                <a:noFill/>
              </a:ln>
              <a:solidFill>
                <a:srgbClr val="FFFFFF"/>
              </a:solidFill>
              <a:effectLst/>
              <a:uLnTx/>
              <a:uFillTx/>
              <a:latin typeface="Constantia" panose="020306020503060303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3600" b="1" i="0" u="none" strike="noStrike" kern="1200" cap="none" spc="0" normalizeH="0" baseline="0" noProof="0">
                <a:ln>
                  <a:noFill/>
                </a:ln>
                <a:solidFill>
                  <a:srgbClr val="FFFFFF"/>
                </a:solidFill>
                <a:effectLst/>
                <a:uLnTx/>
                <a:uFillTx/>
                <a:latin typeface="Constantia" panose="02030602050306030303" pitchFamily="18" charset="0"/>
                <a:ea typeface="+mn-ea"/>
                <a:cs typeface="+mn-cs"/>
              </a:rPr>
              <a:t>Módulo X:  Lei de liberdade</a:t>
            </a:r>
            <a:endParaRPr kumimoji="0" lang="pt-BR" altLang="pt-BR" sz="3600" b="0" i="0" u="none" strike="noStrike" kern="1200" cap="none" spc="0" normalizeH="0" baseline="0" noProof="0">
              <a:ln>
                <a:noFill/>
              </a:ln>
              <a:solidFill>
                <a:srgbClr val="FFFFFF"/>
              </a:solidFill>
              <a:effectLst/>
              <a:uLnTx/>
              <a:uFillTx/>
              <a:latin typeface="Constantia" panose="02030602050306030303" pitchFamily="18" charset="0"/>
              <a:ea typeface="+mn-ea"/>
              <a:cs typeface="+mn-cs"/>
            </a:endParaRPr>
          </a:p>
        </p:txBody>
      </p:sp>
      <p:sp>
        <p:nvSpPr>
          <p:cNvPr id="5123" name="TextBox 4">
            <a:extLst>
              <a:ext uri="{FF2B5EF4-FFF2-40B4-BE49-F238E27FC236}">
                <a16:creationId xmlns:a16="http://schemas.microsoft.com/office/drawing/2014/main" id="{AB1C67E3-6416-4FEF-8C5B-39B32AF72700}"/>
              </a:ext>
            </a:extLst>
          </p:cNvPr>
          <p:cNvSpPr txBox="1">
            <a:spLocks noChangeArrowheads="1"/>
          </p:cNvSpPr>
          <p:nvPr/>
        </p:nvSpPr>
        <p:spPr bwMode="auto">
          <a:xfrm>
            <a:off x="857250" y="977900"/>
            <a:ext cx="76438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4000" b="1" i="0" u="none" strike="noStrike" kern="1200" cap="none" spc="0" normalizeH="0" baseline="0" noProof="0">
                <a:ln>
                  <a:noFill/>
                </a:ln>
                <a:solidFill>
                  <a:srgbClr val="FFFFFF"/>
                </a:solidFill>
                <a:effectLst/>
                <a:uLnTx/>
                <a:uFillTx/>
                <a:latin typeface="Constantia" panose="02030602050306030303" pitchFamily="18" charset="0"/>
                <a:ea typeface="+mn-ea"/>
                <a:cs typeface="+mn-cs"/>
              </a:rPr>
              <a:t>Federação Espírita Brasileira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3200" b="1" i="0" u="none" strike="noStrike" kern="1200" cap="none" spc="0" normalizeH="0" baseline="0" noProof="0">
              <a:ln>
                <a:noFill/>
              </a:ln>
              <a:solidFill>
                <a:srgbClr val="FFFFFF"/>
              </a:solidFill>
              <a:effectLst/>
              <a:uLnTx/>
              <a:uFillTx/>
              <a:latin typeface="Constantia" panose="020306020503060303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3600" b="1" i="0" u="none" strike="noStrike" kern="1200" cap="none" spc="0" normalizeH="0" baseline="0" noProof="0">
                <a:ln>
                  <a:noFill/>
                </a:ln>
                <a:solidFill>
                  <a:srgbClr val="FFFFFF"/>
                </a:solidFill>
                <a:effectLst/>
                <a:uLnTx/>
                <a:uFillTx/>
                <a:latin typeface="Constantia" panose="02030602050306030303" pitchFamily="18" charset="0"/>
                <a:ea typeface="+mn-ea"/>
                <a:cs typeface="+mn-cs"/>
              </a:rPr>
              <a:t>Estudo Sistematizado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3600" b="1" i="0" u="none" strike="noStrike" kern="1200" cap="none" spc="0" normalizeH="0" baseline="0" noProof="0">
                <a:ln>
                  <a:noFill/>
                </a:ln>
                <a:solidFill>
                  <a:srgbClr val="FFFFFF"/>
                </a:solidFill>
                <a:effectLst/>
                <a:uLnTx/>
                <a:uFillTx/>
                <a:latin typeface="Constantia" panose="02030602050306030303" pitchFamily="18" charset="0"/>
                <a:ea typeface="+mn-ea"/>
                <a:cs typeface="+mn-cs"/>
              </a:rPr>
              <a:t>da Doutrina Espírita</a:t>
            </a:r>
            <a:endParaRPr kumimoji="0" lang="pt-BR" altLang="pt-BR" sz="3600" b="0" i="0" u="none" strike="noStrike" kern="1200" cap="none" spc="0" normalizeH="0" baseline="0" noProof="0">
              <a:ln>
                <a:noFill/>
              </a:ln>
              <a:solidFill>
                <a:srgbClr val="FFFFFF"/>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82960550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0" y="76200"/>
            <a:ext cx="9144000" cy="533400"/>
          </a:xfrm>
          <a:prstGeom prst="rect">
            <a:avLst/>
          </a:prstGeom>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pt-BR" sz="2400" b="0" i="0" u="none" strike="noStrike" kern="0" cap="none" spc="0" normalizeH="0" baseline="0" noProof="0" dirty="0">
                <a:ln>
                  <a:noFill/>
                </a:ln>
                <a:solidFill>
                  <a:srgbClr val="993300"/>
                </a:solidFill>
                <a:effectLst/>
                <a:uLnTx/>
                <a:uFillTx/>
                <a:latin typeface="Verdana"/>
                <a:ea typeface="+mn-ea"/>
                <a:cs typeface="+mn-cs"/>
              </a:rPr>
              <a:t>NÃO ESPERE PELOS OUTROS, TOME UMA ATITUDE E OS OUTROS TE SEGUIRÃO, POIS A CARIDADE É </a:t>
            </a:r>
            <a:r>
              <a:rPr kumimoji="0" lang="pt-BR" sz="2400" b="1" i="0" u="none" strike="noStrike" kern="0" cap="none" spc="0" normalizeH="0" baseline="0" noProof="0" dirty="0">
                <a:ln>
                  <a:noFill/>
                </a:ln>
                <a:solidFill>
                  <a:srgbClr val="993300"/>
                </a:solidFill>
                <a:effectLst/>
                <a:uLnTx/>
                <a:uFillTx/>
                <a:latin typeface="Verdana"/>
                <a:ea typeface="+mn-ea"/>
                <a:cs typeface="+mn-cs"/>
              </a:rPr>
              <a:t>CONTAGIANTE!!!!!</a:t>
            </a:r>
          </a:p>
        </p:txBody>
      </p:sp>
      <p:pic>
        <p:nvPicPr>
          <p:cNvPr id="3" name="O Poder da Iniciativa.avi">
            <a:hlinkClick r:id="" action="ppaction://media"/>
          </p:cNvPr>
          <p:cNvPicPr>
            <a:picLocks noChangeAspect="1"/>
          </p:cNvPicPr>
          <p:nvPr>
            <a:videoFile r:link="rId1"/>
            <p:extLst/>
          </p:nvPr>
        </p:nvPicPr>
        <p:blipFill>
          <a:blip r:embed="rId3" cstate="print"/>
          <a:stretch>
            <a:fillRect/>
          </a:stretch>
        </p:blipFill>
        <p:spPr>
          <a:xfrm>
            <a:off x="371474" y="1340767"/>
            <a:ext cx="8448998" cy="5368807"/>
          </a:xfrm>
          <a:prstGeom prst="rect">
            <a:avLst/>
          </a:prstGeom>
        </p:spPr>
      </p:pic>
    </p:spTree>
    <p:extLst>
      <p:ext uri="{BB962C8B-B14F-4D97-AF65-F5344CB8AC3E}">
        <p14:creationId xmlns:p14="http://schemas.microsoft.com/office/powerpoint/2010/main" val="4096235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bldLst>
      <p:bldP spid="2" grpId="0"/>
    </p:bld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009442" y="188640"/>
            <a:ext cx="7117180" cy="1470025"/>
          </a:xfrm>
        </p:spPr>
        <p:txBody>
          <a:bodyPr/>
          <a:lstStyle/>
          <a:p>
            <a:r>
              <a:rPr lang="pt-BR" b="1" u="sng" dirty="0">
                <a:solidFill>
                  <a:srgbClr val="C00000"/>
                </a:solidFill>
              </a:rPr>
              <a:t>Fim da 2ª Parte</a:t>
            </a:r>
          </a:p>
        </p:txBody>
      </p:sp>
      <p:sp>
        <p:nvSpPr>
          <p:cNvPr id="3" name="Subtítulo 2"/>
          <p:cNvSpPr>
            <a:spLocks noGrp="1"/>
          </p:cNvSpPr>
          <p:nvPr>
            <p:ph type="subTitle" idx="1"/>
          </p:nvPr>
        </p:nvSpPr>
        <p:spPr>
          <a:xfrm>
            <a:off x="1009442" y="1658665"/>
            <a:ext cx="7117180" cy="861420"/>
          </a:xfrm>
        </p:spPr>
        <p:txBody>
          <a:bodyPr>
            <a:normAutofit/>
          </a:bodyPr>
          <a:lstStyle/>
          <a:p>
            <a:r>
              <a:rPr lang="pt-BR" dirty="0">
                <a:solidFill>
                  <a:schemeClr val="bg1"/>
                </a:solidFill>
                <a:effectLst>
                  <a:outerShdw blurRad="38100" dist="38100" dir="2700000" algn="tl">
                    <a:srgbClr val="000000">
                      <a:alpha val="43137"/>
                    </a:srgbClr>
                  </a:outerShdw>
                </a:effectLst>
              </a:rPr>
              <a:t>Mas esperem mais um pouco. Ainda temos algo a dizer...</a:t>
            </a:r>
          </a:p>
        </p:txBody>
      </p:sp>
      <p:sp>
        <p:nvSpPr>
          <p:cNvPr id="4" name="CaixaDeTexto 3"/>
          <p:cNvSpPr txBox="1"/>
          <p:nvPr/>
        </p:nvSpPr>
        <p:spPr>
          <a:xfrm>
            <a:off x="1043608" y="2996952"/>
            <a:ext cx="7632848"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black"/>
                </a:solidFill>
                <a:effectLst/>
                <a:uLnTx/>
                <a:uFillTx/>
                <a:latin typeface="Verdana"/>
                <a:ea typeface="+mn-ea"/>
                <a:cs typeface="+mn-cs"/>
              </a:rPr>
              <a:t>Definições sobre Conduta Espírita;</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black"/>
                </a:solidFill>
                <a:effectLst/>
                <a:uLnTx/>
                <a:uFillTx/>
                <a:latin typeface="Verdana"/>
                <a:ea typeface="+mn-ea"/>
                <a:cs typeface="+mn-cs"/>
              </a:rPr>
              <a:t>A Conduta espírita é a conduta baseada nos ensinamentos do Cristo;</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black"/>
                </a:solidFill>
                <a:effectLst/>
                <a:uLnTx/>
                <a:uFillTx/>
                <a:latin typeface="Verdana"/>
                <a:ea typeface="+mn-ea"/>
                <a:cs typeface="+mn-cs"/>
              </a:rPr>
              <a:t>Não podemos entrar no “piloto automático” na prática da Caridade;</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black"/>
                </a:solidFill>
                <a:effectLst/>
                <a:uLnTx/>
                <a:uFillTx/>
                <a:latin typeface="Verdana"/>
                <a:ea typeface="+mn-ea"/>
                <a:cs typeface="+mn-cs"/>
              </a:rPr>
              <a:t>Caridade é doação de si mesmo em favor do próximo;</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0" u="none" strike="noStrike" kern="1200" cap="none" spc="0" normalizeH="0" baseline="0" noProof="0" dirty="0">
                <a:ln>
                  <a:noFill/>
                </a:ln>
                <a:solidFill>
                  <a:prstClr val="black"/>
                </a:solidFill>
                <a:effectLst/>
                <a:uLnTx/>
                <a:uFillTx/>
                <a:latin typeface="Verdana"/>
                <a:ea typeface="+mn-ea"/>
                <a:cs typeface="+mn-cs"/>
              </a:rPr>
              <a:t>A caridade, assim como as boas virtudes dela decorrentes, é altamente CONTAGIANTE!</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pt-BR" sz="24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Subtítulo 2"/>
          <p:cNvSpPr txBox="1">
            <a:spLocks/>
          </p:cNvSpPr>
          <p:nvPr/>
        </p:nvSpPr>
        <p:spPr>
          <a:xfrm>
            <a:off x="1043608" y="2420888"/>
            <a:ext cx="7117180" cy="86142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2"/>
              </a:buClr>
              <a:buFont typeface="Wingdings 2" charset="2"/>
              <a:buNone/>
              <a:defRPr sz="2000" kern="1200">
                <a:solidFill>
                  <a:schemeClr val="tx2"/>
                </a:solidFill>
                <a:latin typeface="+mn-lt"/>
                <a:ea typeface="+mn-ea"/>
                <a:cs typeface="+mn-cs"/>
              </a:defRPr>
            </a:lvl1pPr>
            <a:lvl2pPr marL="457200" indent="0" algn="ctr" defTabSz="457200" rtl="0" eaLnBrk="1" latinLnBrk="0" hangingPunct="1">
              <a:spcBef>
                <a:spcPct val="20000"/>
              </a:spcBef>
              <a:spcAft>
                <a:spcPts val="600"/>
              </a:spcAft>
              <a:buClr>
                <a:schemeClr val="tx2"/>
              </a:buClr>
              <a:buFont typeface="Wingdings 2"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tx2"/>
              </a:buClr>
              <a:buFont typeface="Wingdings 2"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tx2"/>
              </a:buClr>
              <a:buFont typeface="Wingdings 2"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tx2"/>
              </a:buClr>
              <a:buFont typeface="Wingdings 2"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FEDD78"/>
              </a:buClr>
              <a:buSzTx/>
              <a:buFont typeface="Wingdings 2" charset="2"/>
              <a:buNone/>
              <a:tabLst/>
              <a:defRPr/>
            </a:pPr>
            <a:r>
              <a:rPr kumimoji="0" lang="pt-BR" sz="2800" b="0"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a:ea typeface="+mn-ea"/>
                <a:cs typeface="+mn-cs"/>
              </a:rPr>
              <a:t>O que vimos</a:t>
            </a:r>
            <a:r>
              <a:rPr kumimoji="0" lang="pt-BR" sz="2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a:ea typeface="+mn-ea"/>
                <a:cs typeface="+mn-cs"/>
              </a:rPr>
              <a:t>:</a:t>
            </a:r>
          </a:p>
        </p:txBody>
      </p:sp>
    </p:spTree>
    <p:extLst>
      <p:ext uri="{BB962C8B-B14F-4D97-AF65-F5344CB8AC3E}">
        <p14:creationId xmlns:p14="http://schemas.microsoft.com/office/powerpoint/2010/main" val="8617591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5"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cstate="print">
            <a:extLst>
              <a:ext uri="{28A0092B-C50C-407E-A947-70E740481C1C}">
                <a14:useLocalDpi xmlns:a14="http://schemas.microsoft.com/office/drawing/2010/main" val="0"/>
              </a:ext>
            </a:extLst>
          </a:blip>
          <a:srcRect t="1687"/>
          <a:stretch/>
        </p:blipFill>
        <p:spPr>
          <a:xfrm>
            <a:off x="0" y="0"/>
            <a:ext cx="9143999" cy="6858000"/>
          </a:xfrm>
          <a:prstGeom prst="rect">
            <a:avLst/>
          </a:prstGeom>
          <a:ln>
            <a:noFill/>
          </a:ln>
          <a:effectLst>
            <a:softEdge rad="112500"/>
          </a:effectLst>
        </p:spPr>
      </p:pic>
      <p:sp>
        <p:nvSpPr>
          <p:cNvPr id="3" name="Título 1"/>
          <p:cNvSpPr txBox="1">
            <a:spLocks/>
          </p:cNvSpPr>
          <p:nvPr/>
        </p:nvSpPr>
        <p:spPr>
          <a:xfrm>
            <a:off x="-1" y="5271864"/>
            <a:ext cx="9144000" cy="533400"/>
          </a:xfrm>
          <a:prstGeom prst="rect">
            <a:avLst/>
          </a:prstGeom>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uLnTx/>
                <a:uFillTx/>
                <a:latin typeface="Verdana"/>
                <a:ea typeface="+mn-ea"/>
                <a:cs typeface="+mn-cs"/>
              </a:rPr>
              <a:t>O MESTRE JESUS DEVE SER A NOSSA FONTE DE INSPIRAÇÃO NA PRÁTICA DA CARIDADE!</a:t>
            </a:r>
          </a:p>
        </p:txBody>
      </p:sp>
    </p:spTree>
    <p:extLst>
      <p:ext uri="{BB962C8B-B14F-4D97-AF65-F5344CB8AC3E}">
        <p14:creationId xmlns:p14="http://schemas.microsoft.com/office/powerpoint/2010/main" val="36702677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4*#ppt_w"/>
                                          </p:val>
                                        </p:tav>
                                        <p:tav tm="100000">
                                          <p:val>
                                            <p:strVal val="#ppt_w"/>
                                          </p:val>
                                        </p:tav>
                                      </p:tavLst>
                                    </p:anim>
                                    <p:anim calcmode="lin" valueType="num">
                                      <p:cBhvr>
                                        <p:cTn id="8" dur="20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20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 o Senhor Estivesse Comigo.wmv">
            <a:hlinkClick r:id="" action="ppaction://media"/>
          </p:cNvPr>
          <p:cNvPicPr>
            <a:picLocks noChangeAspect="1"/>
          </p:cNvPicPr>
          <p:nvPr>
            <a:videoFile r:link="rId1"/>
            <p:extLst/>
          </p:nvPr>
        </p:nvPicPr>
        <p:blipFill>
          <a:blip r:embed="rId3" cstate="print"/>
          <a:stretch>
            <a:fillRect/>
          </a:stretch>
        </p:blipFill>
        <p:spPr>
          <a:xfrm>
            <a:off x="7020" y="0"/>
            <a:ext cx="9136979" cy="6858000"/>
          </a:xfrm>
          <a:prstGeom prst="rect">
            <a:avLst/>
          </a:prstGeom>
          <a:ln>
            <a:noFill/>
          </a:ln>
          <a:effectLst>
            <a:softEdge rad="112500"/>
          </a:effectLst>
        </p:spPr>
      </p:pic>
    </p:spTree>
    <p:extLst>
      <p:ext uri="{BB962C8B-B14F-4D97-AF65-F5344CB8AC3E}">
        <p14:creationId xmlns:p14="http://schemas.microsoft.com/office/powerpoint/2010/main" val="125021665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mute="1">
                <p:cTn id="7" fill="hold" display="0">
                  <p:stCondLst>
                    <p:cond delay="indefinite"/>
                  </p:stCondLst>
                </p:cTn>
                <p:tgtEl>
                  <p:spTgt spid="2"/>
                </p:tgtEl>
              </p:cMediaNode>
            </p:video>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52000"/>
          </a:schemeClr>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51520" y="416293"/>
            <a:ext cx="8751193" cy="924475"/>
          </a:xfrm>
        </p:spPr>
        <p:txBody>
          <a:bodyPr>
            <a:normAutofit fontScale="90000"/>
          </a:bodyPr>
          <a:lstStyle/>
          <a:p>
            <a:pPr algn="ctr" fontAlgn="auto">
              <a:spcAft>
                <a:spcPts val="0"/>
              </a:spcAft>
              <a:defRPr/>
            </a:pPr>
            <a:r>
              <a:rPr lang="en-US" sz="4800" b="1" dirty="0">
                <a:solidFill>
                  <a:srgbClr val="0000FF"/>
                </a:solidFill>
              </a:rPr>
              <a:t>MUITO OBRIGADO E </a:t>
            </a:r>
            <a:br>
              <a:rPr lang="en-US" sz="4800" b="1" dirty="0">
                <a:solidFill>
                  <a:srgbClr val="0000FF"/>
                </a:solidFill>
              </a:rPr>
            </a:br>
            <a:r>
              <a:rPr lang="en-US" sz="4800" b="1" dirty="0">
                <a:solidFill>
                  <a:srgbClr val="0000FF"/>
                </a:solidFill>
              </a:rPr>
              <a:t>MUITA PAZ!</a:t>
            </a:r>
          </a:p>
        </p:txBody>
      </p:sp>
      <p:sp>
        <p:nvSpPr>
          <p:cNvPr id="40963" name="CaixaDeTexto 4"/>
          <p:cNvSpPr txBox="1">
            <a:spLocks noChangeArrowheads="1"/>
          </p:cNvSpPr>
          <p:nvPr/>
        </p:nvSpPr>
        <p:spPr bwMode="auto">
          <a:xfrm>
            <a:off x="5387280" y="5426640"/>
            <a:ext cx="3505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marR="0" lvl="0" indent="-285750" algn="r"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pt-BR" sz="1800" b="0" i="0" u="none" strike="noStrike" kern="1200" cap="none" spc="0" normalizeH="0" baseline="0" noProof="0" dirty="0">
                <a:ln>
                  <a:noFill/>
                </a:ln>
                <a:solidFill>
                  <a:prstClr val="black"/>
                </a:solidFill>
                <a:effectLst/>
                <a:uLnTx/>
                <a:uFillTx/>
                <a:latin typeface="Arial" charset="0"/>
                <a:ea typeface="+mn-ea"/>
                <a:cs typeface="+mn-cs"/>
                <a:hlinkClick r:id="rId2"/>
              </a:rPr>
              <a:t>igor.mateus@oi.com.br</a:t>
            </a:r>
            <a:r>
              <a:rPr kumimoji="0" lang="pt-BR" sz="18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Arial" charset="0"/>
                <a:ea typeface="+mn-ea"/>
                <a:cs typeface="+mn-cs"/>
                <a:sym typeface="Wingdings" pitchFamily="2" charset="2"/>
              </a:rPr>
              <a:t></a:t>
            </a:r>
            <a:r>
              <a:rPr kumimoji="0" lang="pt-BR" sz="1800" b="0" i="0" u="none" strike="noStrike" kern="1200" cap="none" spc="0" normalizeH="0" baseline="0" noProof="0" dirty="0">
                <a:ln>
                  <a:noFill/>
                </a:ln>
                <a:solidFill>
                  <a:prstClr val="black"/>
                </a:solidFill>
                <a:effectLst/>
                <a:uLnTx/>
                <a:uFillTx/>
                <a:latin typeface="Arial" charset="0"/>
                <a:ea typeface="+mn-ea"/>
                <a:cs typeface="+mn-cs"/>
                <a:sym typeface="Wingdings" pitchFamily="2" charset="2"/>
              </a:rPr>
              <a:t> </a:t>
            </a:r>
            <a:r>
              <a:rPr kumimoji="0" lang="pt-BR" sz="1800" b="0" i="0" u="none" strike="noStrike" kern="1200" cap="none" spc="0" normalizeH="0" baseline="0" noProof="0" dirty="0">
                <a:ln>
                  <a:noFill/>
                </a:ln>
                <a:solidFill>
                  <a:prstClr val="black"/>
                </a:solidFill>
                <a:effectLst/>
                <a:uLnTx/>
                <a:uFillTx/>
                <a:latin typeface="Arial" charset="0"/>
                <a:ea typeface="+mn-ea"/>
                <a:cs typeface="+mn-cs"/>
                <a:hlinkClick r:id="rId3"/>
              </a:rPr>
              <a:t>http://estudosespiritas.tk</a:t>
            </a:r>
            <a:r>
              <a:rPr kumimoji="0" lang="pt-BR" sz="1800" b="0" i="0" u="none" strike="noStrike" kern="1200" cap="none" spc="0" normalizeH="0" baseline="0" noProof="0" dirty="0">
                <a:ln>
                  <a:noFill/>
                </a:ln>
                <a:solidFill>
                  <a:prstClr val="black"/>
                </a:solidFill>
                <a:effectLst/>
                <a:uLnTx/>
                <a:uFillTx/>
                <a:latin typeface="Arial" charset="0"/>
                <a:ea typeface="+mn-ea"/>
                <a:cs typeface="+mn-cs"/>
              </a:rPr>
              <a:t> </a:t>
            </a:r>
          </a:p>
        </p:txBody>
      </p:sp>
      <p:sp>
        <p:nvSpPr>
          <p:cNvPr id="30724" name="Retângulo 4"/>
          <p:cNvSpPr>
            <a:spLocks noChangeArrowheads="1"/>
          </p:cNvSpPr>
          <p:nvPr/>
        </p:nvSpPr>
        <p:spPr bwMode="auto">
          <a:xfrm>
            <a:off x="2627784" y="6156593"/>
            <a:ext cx="62505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Verdana"/>
                <a:ea typeface="+mn-ea"/>
                <a:cs typeface="+mn-cs"/>
                <a:sym typeface="Wingdings" pitchFamily="2" charset="2"/>
              </a:rPr>
              <a:t>Gostou dessa apresentação? Acesse o nosso blog </a:t>
            </a:r>
            <a:r>
              <a:rPr kumimoji="0" lang="pt-BR" sz="1600" b="1" i="0" u="none" strike="noStrike" kern="1200" cap="none" spc="0" normalizeH="0" baseline="0" noProof="0" dirty="0">
                <a:ln>
                  <a:noFill/>
                </a:ln>
                <a:solidFill>
                  <a:prstClr val="black"/>
                </a:solidFill>
                <a:effectLst/>
                <a:uLnTx/>
                <a:uFillTx/>
                <a:latin typeface="Verdana"/>
                <a:ea typeface="+mn-ea"/>
                <a:cs typeface="+mn-cs"/>
                <a:sym typeface="Wingdings" pitchFamily="2" charset="2"/>
              </a:rPr>
              <a:t>Estudos Espíritas</a:t>
            </a:r>
            <a:r>
              <a:rPr kumimoji="0" lang="pt-BR" sz="1600" b="0" i="0" u="none" strike="noStrike" kern="1200" cap="none" spc="0" normalizeH="0" baseline="0" noProof="0" dirty="0">
                <a:ln>
                  <a:noFill/>
                </a:ln>
                <a:solidFill>
                  <a:prstClr val="black"/>
                </a:solidFill>
                <a:effectLst/>
                <a:uLnTx/>
                <a:uFillTx/>
                <a:latin typeface="Verdana"/>
                <a:ea typeface="+mn-ea"/>
                <a:cs typeface="+mn-cs"/>
                <a:sym typeface="Wingdings" pitchFamily="2" charset="2"/>
              </a:rPr>
              <a:t> e faça download desse e de outros materiais!</a:t>
            </a:r>
            <a:endParaRPr kumimoji="0" lang="pt-BR" sz="1600" b="0" i="0" u="none" strike="noStrike" kern="1200" cap="none" spc="0" normalizeH="0" baseline="0" noProof="0" dirty="0">
              <a:ln>
                <a:noFill/>
              </a:ln>
              <a:solidFill>
                <a:prstClr val="black"/>
              </a:solidFill>
              <a:effectLst/>
              <a:uLnTx/>
              <a:uFillTx/>
              <a:latin typeface="Verdana"/>
              <a:ea typeface="+mn-ea"/>
              <a:cs typeface="+mn-cs"/>
            </a:endParaRPr>
          </a:p>
        </p:txBody>
      </p:sp>
      <p:sp>
        <p:nvSpPr>
          <p:cNvPr id="7" name="Retângulo 6"/>
          <p:cNvSpPr/>
          <p:nvPr/>
        </p:nvSpPr>
        <p:spPr>
          <a:xfrm>
            <a:off x="3419872" y="1772816"/>
            <a:ext cx="2880320" cy="33123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Verdana"/>
              <a:ea typeface="+mn-ea"/>
              <a:cs typeface="+mn-cs"/>
            </a:endParaRPr>
          </a:p>
        </p:txBody>
      </p:sp>
      <p:pic>
        <p:nvPicPr>
          <p:cNvPr id="6" name="Imagem 5" descr="caridade_camisa.jpg"/>
          <p:cNvPicPr>
            <a:picLocks noChangeAspect="1"/>
          </p:cNvPicPr>
          <p:nvPr/>
        </p:nvPicPr>
        <p:blipFill>
          <a:blip r:embed="rId4" cstate="print"/>
          <a:stretch>
            <a:fillRect/>
          </a:stretch>
        </p:blipFill>
        <p:spPr>
          <a:xfrm>
            <a:off x="6229350" y="1772816"/>
            <a:ext cx="2914650" cy="3312368"/>
          </a:xfrm>
          <a:prstGeom prst="rect">
            <a:avLst/>
          </a:prstGeom>
        </p:spPr>
      </p:pic>
      <p:pic>
        <p:nvPicPr>
          <p:cNvPr id="30725" name="Imagem 7" descr="abraço_animado.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772816"/>
            <a:ext cx="3457575"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p:cNvSpPr/>
          <p:nvPr/>
        </p:nvSpPr>
        <p:spPr>
          <a:xfrm rot="19375378">
            <a:off x="2755049" y="2482772"/>
            <a:ext cx="4305987" cy="830997"/>
          </a:xfrm>
          <a:prstGeom prst="rect">
            <a:avLst/>
          </a:prstGeom>
          <a:noFill/>
        </p:spPr>
        <p:txBody>
          <a:bodyPr wrap="none" lIns="91440" tIns="45720" rIns="91440" bIns="45720">
            <a:prstTxWarp prst="textArchDow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50" normalizeH="0" baseline="0" noProof="0" dirty="0">
                <a:ln w="11430"/>
                <a:gradFill>
                  <a:gsLst>
                    <a:gs pos="25000">
                      <a:srgbClr val="C4D73F">
                        <a:satMod val="155000"/>
                      </a:srgbClr>
                    </a:gs>
                    <a:gs pos="100000">
                      <a:srgbClr val="C4D73F">
                        <a:shade val="45000"/>
                        <a:satMod val="165000"/>
                      </a:srgbClr>
                    </a:gs>
                  </a:gsLst>
                  <a:lin ang="5400000"/>
                </a:gradFill>
                <a:effectLst>
                  <a:glow rad="228600">
                    <a:srgbClr val="FFA600">
                      <a:satMod val="175000"/>
                      <a:alpha val="40000"/>
                    </a:srgbClr>
                  </a:glow>
                  <a:outerShdw blurRad="76200" dist="50800" dir="5400000" algn="tl" rotWithShape="0">
                    <a:srgbClr val="000000">
                      <a:alpha val="65000"/>
                    </a:srgbClr>
                  </a:outerShdw>
                </a:effectLst>
                <a:uLnTx/>
                <a:uFillTx/>
                <a:latin typeface="Verdana"/>
                <a:ea typeface="+mn-ea"/>
                <a:cs typeface="+mn-cs"/>
              </a:rPr>
              <a:t>Vamos vestir a camisa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50" normalizeH="0" baseline="0" noProof="0" dirty="0">
                <a:ln w="11430"/>
                <a:gradFill>
                  <a:gsLst>
                    <a:gs pos="25000">
                      <a:srgbClr val="C4D73F">
                        <a:satMod val="155000"/>
                      </a:srgbClr>
                    </a:gs>
                    <a:gs pos="100000">
                      <a:srgbClr val="C4D73F">
                        <a:shade val="45000"/>
                        <a:satMod val="165000"/>
                      </a:srgbClr>
                    </a:gs>
                  </a:gsLst>
                  <a:lin ang="5400000"/>
                </a:gradFill>
                <a:effectLst>
                  <a:glow rad="228600">
                    <a:srgbClr val="FFA600">
                      <a:satMod val="175000"/>
                      <a:alpha val="40000"/>
                    </a:srgbClr>
                  </a:glow>
                  <a:outerShdw blurRad="76200" dist="50800" dir="5400000" algn="tl" rotWithShape="0">
                    <a:srgbClr val="000000">
                      <a:alpha val="65000"/>
                    </a:srgbClr>
                  </a:outerShdw>
                </a:effectLst>
                <a:uLnTx/>
                <a:uFillTx/>
                <a:latin typeface="Verdana"/>
                <a:ea typeface="+mn-ea"/>
                <a:cs typeface="+mn-cs"/>
              </a:rPr>
              <a:t>da Caridade ? </a:t>
            </a:r>
          </a:p>
        </p:txBody>
      </p:sp>
    </p:spTree>
    <p:extLst>
      <p:ext uri="{BB962C8B-B14F-4D97-AF65-F5344CB8AC3E}">
        <p14:creationId xmlns:p14="http://schemas.microsoft.com/office/powerpoint/2010/main" val="34695815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3000" fill="hold"/>
                                        <p:tgtEl>
                                          <p:spTgt spid="26626"/>
                                        </p:tgtEl>
                                        <p:attrNameLst>
                                          <p:attrName>style.color</p:attrName>
                                        </p:attrNameLst>
                                      </p:cBhvr>
                                      <p:by>
                                        <p:hsl h="-7200000" s="0" l="0"/>
                                      </p:by>
                                    </p:animClr>
                                    <p:animClr clrSpc="hsl" dir="cw">
                                      <p:cBhvr>
                                        <p:cTn id="7" dur="3000" fill="hold"/>
                                        <p:tgtEl>
                                          <p:spTgt spid="26626"/>
                                        </p:tgtEl>
                                        <p:attrNameLst>
                                          <p:attrName>fillcolor</p:attrName>
                                        </p:attrNameLst>
                                      </p:cBhvr>
                                      <p:by>
                                        <p:hsl h="-7200000" s="0" l="0"/>
                                      </p:by>
                                    </p:animClr>
                                    <p:animClr clrSpc="hsl" dir="cw">
                                      <p:cBhvr>
                                        <p:cTn id="8" dur="3000" fill="hold"/>
                                        <p:tgtEl>
                                          <p:spTgt spid="26626"/>
                                        </p:tgtEl>
                                        <p:attrNameLst>
                                          <p:attrName>stroke.color</p:attrName>
                                        </p:attrNameLst>
                                      </p:cBhvr>
                                      <p:by>
                                        <p:hsl h="-7200000" s="0" l="0"/>
                                      </p:by>
                                    </p:animClr>
                                    <p:set>
                                      <p:cBhvr>
                                        <p:cTn id="9" dur="3000" fill="hold"/>
                                        <p:tgtEl>
                                          <p:spTgt spid="266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276410899"/>
              </p:ext>
            </p:extLst>
          </p:nvPr>
        </p:nvGraphicFramePr>
        <p:xfrm>
          <a:off x="525922" y="1248403"/>
          <a:ext cx="7857461" cy="407387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073874">
                <a:tc>
                  <a:txBody>
                    <a:bodyPr/>
                    <a:lstStyle/>
                    <a:p>
                      <a:pPr algn="ctr"/>
                      <a:r>
                        <a:rPr lang="pt-BR" sz="2000" dirty="0">
                          <a:solidFill>
                            <a:srgbClr val="FFFF00"/>
                          </a:solidFill>
                        </a:rPr>
                        <a:t>IV - AMOR MATERNAL E FILIAL</a:t>
                      </a:r>
                    </a:p>
                    <a:p>
                      <a:pPr algn="ctr"/>
                      <a:endParaRPr lang="pt-BR" sz="2000" dirty="0">
                        <a:solidFill>
                          <a:srgbClr val="FFFF00"/>
                        </a:solidFill>
                      </a:endParaRPr>
                    </a:p>
                    <a:p>
                      <a:pPr marL="342900" indent="-342900" algn="just">
                        <a:buAutoNum type="arabicPeriod" startAt="890"/>
                      </a:pPr>
                      <a:r>
                        <a:rPr lang="pt-BR" sz="2000" dirty="0"/>
                        <a:t> O amor maternal é uma virtude ou um sentimento instintivo, comum aos homens e aos animais?</a:t>
                      </a:r>
                    </a:p>
                    <a:p>
                      <a:pPr marL="0" indent="0" algn="just">
                        <a:buNone/>
                      </a:pPr>
                      <a:endParaRPr lang="pt-BR" sz="2000" dirty="0"/>
                    </a:p>
                    <a:p>
                      <a:pPr algn="just"/>
                      <a:r>
                        <a:rPr lang="pt-BR" sz="2000" dirty="0">
                          <a:solidFill>
                            <a:srgbClr val="FFFF00"/>
                          </a:solidFill>
                        </a:rPr>
                        <a:t>R. É uma coisa e outra. A Natureza deu à mãe o amor pelos filhos, no interesse de sua conservação; mas no animal esse amor é limitado às necessidades materiais: cessa quando os cuidados se tornam inúteis. No homem ele persiste por toda a vida e comporta um devotamento e uma abnegação que constituem virtudes; sobrevive mesmo à própria morte, acompanhando o filho além da tumba. Vedes que há nele alguma coisa mais do que no animal. </a:t>
                      </a:r>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16589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07143228"/>
              </p:ext>
            </p:extLst>
          </p:nvPr>
        </p:nvGraphicFramePr>
        <p:xfrm>
          <a:off x="626927" y="987421"/>
          <a:ext cx="7857461" cy="484632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846320">
                <a:tc>
                  <a:txBody>
                    <a:bodyPr/>
                    <a:lstStyle/>
                    <a:p>
                      <a:pPr marL="342900" indent="-342900" algn="just">
                        <a:buAutoNum type="arabicPeriod" startAt="891"/>
                      </a:pPr>
                      <a:r>
                        <a:rPr lang="pt-BR" sz="2400" dirty="0"/>
                        <a:t> Se o amor materno é uma lei natural, porque existem mães que odeiam os filhos e frequentemente desde o nascimento?</a:t>
                      </a:r>
                    </a:p>
                    <a:p>
                      <a:pPr marL="0" indent="0" algn="just">
                        <a:buNone/>
                      </a:pPr>
                      <a:endParaRPr lang="pt-BR" sz="2400" dirty="0"/>
                    </a:p>
                    <a:p>
                      <a:pPr algn="just"/>
                      <a:r>
                        <a:rPr lang="pt-BR" sz="2400" dirty="0">
                          <a:solidFill>
                            <a:srgbClr val="FFFF00"/>
                          </a:solidFill>
                        </a:rPr>
                        <a:t>R. É às vezes uma prova escolhida pelo Espírito do filho ou uma expiação, se ele tiver sido um mau pai, mãe ruim ou mau filho em outra existência. Em todos esses casos a mãe ruim não pode ser animada senão por um mau Espírito, que procura criar dificuldades ao do filho para que ele fracasse na prova desejada. Mas essa violação das leis naturais não ficará impune e o Espírito do filho será recompensado pelos obstáculos que tiver superado.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73600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719701204"/>
              </p:ext>
            </p:extLst>
          </p:nvPr>
        </p:nvGraphicFramePr>
        <p:xfrm>
          <a:off x="605768" y="1564316"/>
          <a:ext cx="7857461" cy="381657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816576">
                <a:tc>
                  <a:txBody>
                    <a:bodyPr/>
                    <a:lstStyle/>
                    <a:p>
                      <a:pPr marL="342900" indent="-342900" algn="just">
                        <a:buAutoNum type="arabicPeriod" startAt="892"/>
                      </a:pPr>
                      <a:r>
                        <a:rPr lang="pt-BR" sz="2400" dirty="0"/>
                        <a:t> Quando os pais têm filhos que lhes causam desgostos, não são escusáveis de não terem por eles a ternura que teriam em caso contrário?</a:t>
                      </a:r>
                    </a:p>
                    <a:p>
                      <a:pPr marL="0" indent="0" algn="just">
                        <a:buNone/>
                      </a:pPr>
                      <a:endParaRPr lang="pt-BR" sz="2400" dirty="0"/>
                    </a:p>
                    <a:p>
                      <a:pPr algn="just"/>
                      <a:r>
                        <a:rPr lang="pt-BR" sz="2400" dirty="0">
                          <a:solidFill>
                            <a:srgbClr val="FFFF00"/>
                          </a:solidFill>
                        </a:rPr>
                        <a:t>R. Não, porque se trata de um encargo que lhes foi confiado e sua missão é a de fazer todos os esforços para os conduzir ao bem. Por outro lado, esses desgostos são quase sempre a consequência dos maus costumes que os pais deixaram os filhos seguir desde o berço. Colhem, portanto, o que semearam.</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90784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4370" name="Rectangle 2"/>
          <p:cNvSpPr>
            <a:spLocks noGrp="1" noChangeArrowheads="1"/>
          </p:cNvSpPr>
          <p:nvPr>
            <p:ph type="title"/>
          </p:nvPr>
        </p:nvSpPr>
        <p:spPr>
          <a:xfrm>
            <a:off x="1" y="2391605"/>
            <a:ext cx="9144000" cy="1418897"/>
          </a:xfrm>
        </p:spPr>
        <p:txBody>
          <a:bodyPr/>
          <a:lstStyle/>
          <a:p>
            <a:pPr eaLnBrk="1" hangingPunct="1">
              <a:defRPr/>
            </a:pPr>
            <a:r>
              <a:rPr lang="pt-BR" sz="8718" b="1" u="sng" dirty="0">
                <a:solidFill>
                  <a:srgbClr val="FFFF00"/>
                </a:solidFill>
              </a:rPr>
              <a:t>Lei de JUSTIÇA</a:t>
            </a:r>
          </a:p>
        </p:txBody>
      </p:sp>
      <p:sp>
        <p:nvSpPr>
          <p:cNvPr id="7172" name="Rectangle 3"/>
          <p:cNvSpPr txBox="1">
            <a:spLocks noChangeArrowheads="1"/>
          </p:cNvSpPr>
          <p:nvPr/>
        </p:nvSpPr>
        <p:spPr bwMode="auto">
          <a:xfrm>
            <a:off x="1" y="3970564"/>
            <a:ext cx="9144000" cy="47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59952" marR="0" lvl="0" indent="-259952" algn="ctr" defTabSz="693207" rtl="0" eaLnBrk="1" fontAlgn="base" latinLnBrk="0" hangingPunct="1">
              <a:lnSpc>
                <a:spcPct val="100000"/>
              </a:lnSpc>
              <a:spcBef>
                <a:spcPct val="20000"/>
              </a:spcBef>
              <a:spcAft>
                <a:spcPct val="0"/>
              </a:spcAft>
              <a:buClrTx/>
              <a:buSzTx/>
              <a:buFontTx/>
              <a:buNone/>
              <a:tabLst/>
              <a:defRPr/>
            </a:pPr>
            <a:r>
              <a:rPr kumimoji="0" lang="pt-BR" altLang="pt-BR" sz="3639" b="0" i="0" u="none" strike="noStrike" kern="1200" cap="none" spc="0" normalizeH="0" baseline="0" noProof="0" dirty="0">
                <a:ln>
                  <a:noFill/>
                </a:ln>
                <a:solidFill>
                  <a:srgbClr val="FFFFFF"/>
                </a:solidFill>
                <a:effectLst/>
                <a:uLnTx/>
                <a:uFillTx/>
                <a:latin typeface="Viner Hand ITC" panose="03070502030502020203" pitchFamily="66" charset="0"/>
                <a:ea typeface="+mn-ea"/>
                <a:cs typeface="Arial" panose="020B0604020202020204" pitchFamily="34" charset="0"/>
              </a:rPr>
              <a:t>A Justiça à Luz do Espiritismo</a:t>
            </a:r>
          </a:p>
        </p:txBody>
      </p:sp>
    </p:spTree>
    <p:extLst>
      <p:ext uri="{BB962C8B-B14F-4D97-AF65-F5344CB8AC3E}">
        <p14:creationId xmlns:p14="http://schemas.microsoft.com/office/powerpoint/2010/main" val="3347075878"/>
      </p:ext>
    </p:extLst>
  </p:cSld>
  <p:clrMapOvr>
    <a:masterClrMapping/>
  </p:clrMapOvr>
  <p:transition spd="slow"/>
</p:sld>
</file>

<file path=ppt/slides/slide23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tângulo 4"/>
          <p:cNvSpPr/>
          <p:nvPr/>
        </p:nvSpPr>
        <p:spPr>
          <a:xfrm>
            <a:off x="1" y="2096754"/>
            <a:ext cx="9144000" cy="895385"/>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3639" b="1" i="0" u="none" strike="noStrike" kern="1200" cap="none" spc="0" normalizeH="0" baseline="0" noProof="0" dirty="0">
                <a:ln>
                  <a:noFill/>
                </a:ln>
                <a:solidFill>
                  <a:srgbClr val="FFFFFF"/>
                </a:solidFill>
                <a:effectLst/>
                <a:uLnTx/>
                <a:uFillTx/>
                <a:latin typeface="Arial"/>
                <a:ea typeface="+mn-ea"/>
                <a:cs typeface="Arial"/>
              </a:rPr>
              <a:t>LEI DE JUSTIÇA: 1ª REVELAÇÃO</a:t>
            </a:r>
          </a:p>
        </p:txBody>
      </p:sp>
      <p:sp>
        <p:nvSpPr>
          <p:cNvPr id="7" name="Retângulo 6"/>
          <p:cNvSpPr/>
          <p:nvPr/>
        </p:nvSpPr>
        <p:spPr>
          <a:xfrm>
            <a:off x="1" y="3531296"/>
            <a:ext cx="9144000" cy="771427"/>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4094" b="1" i="0" u="none" strike="noStrike" kern="1200" cap="none" spc="0" normalizeH="0" baseline="0" noProof="0" dirty="0">
                <a:ln>
                  <a:noFill/>
                </a:ln>
                <a:solidFill>
                  <a:srgbClr val="FFFFFF"/>
                </a:solidFill>
                <a:effectLst/>
                <a:uLnTx/>
                <a:uFillTx/>
                <a:latin typeface="Arial"/>
                <a:ea typeface="+mn-ea"/>
                <a:cs typeface="Arial"/>
              </a:rPr>
              <a:t>LEI DE AMOR: 2ª REVELAÇÃO</a:t>
            </a:r>
          </a:p>
        </p:txBody>
      </p:sp>
      <p:sp>
        <p:nvSpPr>
          <p:cNvPr id="8" name="Retângulo 7"/>
          <p:cNvSpPr/>
          <p:nvPr/>
        </p:nvSpPr>
        <p:spPr>
          <a:xfrm>
            <a:off x="-131178" y="4732364"/>
            <a:ext cx="9275179" cy="771427"/>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4094" b="1" i="0" u="none" strike="noStrike" kern="1200" cap="none" spc="0" normalizeH="0" baseline="0" noProof="0" dirty="0">
                <a:ln>
                  <a:noFill/>
                </a:ln>
                <a:solidFill>
                  <a:srgbClr val="FFFFFF"/>
                </a:solidFill>
                <a:effectLst/>
                <a:uLnTx/>
                <a:uFillTx/>
                <a:latin typeface="Arial"/>
                <a:ea typeface="+mn-ea"/>
                <a:cs typeface="Arial"/>
              </a:rPr>
              <a:t>LEI DE CARIDADE: 3ª REVELAÇÃO</a:t>
            </a:r>
          </a:p>
        </p:txBody>
      </p:sp>
      <p:sp>
        <p:nvSpPr>
          <p:cNvPr id="10" name="Título 1"/>
          <p:cNvSpPr>
            <a:spLocks noGrp="1"/>
          </p:cNvSpPr>
          <p:nvPr>
            <p:ph type="title"/>
          </p:nvPr>
        </p:nvSpPr>
        <p:spPr>
          <a:xfrm>
            <a:off x="1" y="972709"/>
            <a:ext cx="9144000" cy="764206"/>
          </a:xfrm>
          <a:solidFill>
            <a:schemeClr val="tx1"/>
          </a:solidFill>
        </p:spPr>
        <p:txBody>
          <a:bodyPr/>
          <a:lstStyle/>
          <a:p>
            <a:pPr eaLnBrk="1" hangingPunct="1">
              <a:defRPr/>
            </a:pPr>
            <a:r>
              <a:rPr lang="pt-BR" sz="4094" b="1" dirty="0">
                <a:solidFill>
                  <a:srgbClr val="FF0000"/>
                </a:solidFill>
              </a:rPr>
              <a:t>AS REVELAÇÕES SE COMPLETAM</a:t>
            </a:r>
          </a:p>
        </p:txBody>
      </p:sp>
      <p:sp>
        <p:nvSpPr>
          <p:cNvPr id="12" name="Retângulo 11"/>
          <p:cNvSpPr/>
          <p:nvPr/>
        </p:nvSpPr>
        <p:spPr>
          <a:xfrm rot="19760679">
            <a:off x="-834007" y="2986121"/>
            <a:ext cx="10739808" cy="8953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729" b="1" i="0" u="none" strike="noStrike" kern="1200" cap="none" spc="0" normalizeH="0" baseline="0" noProof="0" dirty="0">
                <a:ln>
                  <a:noFill/>
                </a:ln>
                <a:solidFill>
                  <a:srgbClr val="FFFFFF"/>
                </a:solidFill>
                <a:effectLst/>
                <a:uLnTx/>
                <a:uFillTx/>
                <a:latin typeface="Arial"/>
                <a:ea typeface="+mn-ea"/>
                <a:cs typeface="Arial"/>
              </a:rPr>
              <a:t>AS BASES PARA O HOMEM DE BEM ESTÃO ASSENTADAS</a:t>
            </a:r>
          </a:p>
        </p:txBody>
      </p:sp>
    </p:spTree>
    <p:extLst>
      <p:ext uri="{BB962C8B-B14F-4D97-AF65-F5344CB8AC3E}">
        <p14:creationId xmlns:p14="http://schemas.microsoft.com/office/powerpoint/2010/main" val="614924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additive="base">
                                        <p:cTn id="1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7">
                                            <p:bg/>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 calcmode="lin" valueType="num">
                                      <p:cBhvr additive="base">
                                        <p:cTn id="2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28" dur="500" fill="hold"/>
                                        <p:tgtEl>
                                          <p:spTgt spid="8">
                                            <p:bg/>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bg/>
                                          </p:spTgt>
                                        </p:tgtEl>
                                        <p:attrNameLst>
                                          <p:attrName>style.visibility</p:attrName>
                                        </p:attrNameLst>
                                      </p:cBhvr>
                                      <p:to>
                                        <p:strVal val="visible"/>
                                      </p:to>
                                    </p:set>
                                    <p:anim calcmode="lin" valueType="num">
                                      <p:cBhvr additive="base">
                                        <p:cTn id="37"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bg/>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 calcmode="lin" valueType="num">
                                      <p:cBhvr additive="base">
                                        <p:cTn id="4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7" grpId="0" build="allAtOnce" animBg="1"/>
      <p:bldP spid="8" grpId="0" build="allAtOnce" animBg="1"/>
      <p:bldP spid="12" grpId="0"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DC71B0-607C-4A3D-A672-6A8EE6BDF510}"/>
              </a:ext>
            </a:extLst>
          </p:cNvPr>
          <p:cNvSpPr txBox="1"/>
          <p:nvPr/>
        </p:nvSpPr>
        <p:spPr>
          <a:xfrm>
            <a:off x="1714500" y="2071688"/>
            <a:ext cx="5429250" cy="2492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FFFF"/>
                </a:solidFill>
                <a:effectLst/>
                <a:uLnTx/>
                <a:uFillTx/>
                <a:latin typeface="Times New Roman"/>
                <a:ea typeface="+mn-ea"/>
                <a:cs typeface="+mn-cs"/>
              </a:rPr>
              <a:t>ROTEIRO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3600" b="1"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FFFFFF"/>
                </a:solidFill>
                <a:effectLst/>
                <a:uLnTx/>
                <a:uFillTx/>
                <a:latin typeface="Times New Roman"/>
                <a:ea typeface="+mn-ea"/>
                <a:cs typeface="+mn-cs"/>
              </a:rPr>
              <a:t>Livre-arbítrio  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FFFFFF"/>
                </a:solidFill>
                <a:effectLst/>
                <a:uLnTx/>
                <a:uFillTx/>
                <a:latin typeface="Times New Roman"/>
                <a:ea typeface="+mn-ea"/>
                <a:cs typeface="+mn-cs"/>
              </a:rPr>
              <a:t>Fatalidade</a:t>
            </a:r>
            <a:endParaRPr kumimoji="0" lang="pt-BR" sz="36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01285739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xfrm>
            <a:off x="-108312" y="766914"/>
            <a:ext cx="9252313" cy="4791033"/>
          </a:xfrm>
        </p:spPr>
        <p:txBody>
          <a:bodyPr/>
          <a:lstStyle/>
          <a:p>
            <a:pPr eaLnBrk="1" hangingPunct="1">
              <a:defRPr/>
            </a:pPr>
            <a:r>
              <a:rPr lang="pt-BR" sz="6065" b="1" dirty="0">
                <a:solidFill>
                  <a:schemeClr val="tx1"/>
                </a:solidFill>
              </a:rPr>
              <a:t>“O verdadeiro homem de bem é o que cumpre a lei </a:t>
            </a:r>
            <a:r>
              <a:rPr lang="pt-BR" sz="6065" b="1" u="sng" dirty="0">
                <a:solidFill>
                  <a:srgbClr val="FFC000"/>
                </a:solidFill>
                <a:effectLst>
                  <a:outerShdw blurRad="38100" dist="38100" dir="2700000" algn="tl">
                    <a:srgbClr val="010199"/>
                  </a:outerShdw>
                </a:effectLst>
              </a:rPr>
              <a:t>de justiça</a:t>
            </a:r>
            <a:r>
              <a:rPr lang="pt-BR" sz="6065" b="1" dirty="0">
                <a:solidFill>
                  <a:srgbClr val="FFC000"/>
                </a:solidFill>
                <a:effectLst>
                  <a:outerShdw blurRad="38100" dist="38100" dir="2700000" algn="tl">
                    <a:srgbClr val="010199"/>
                  </a:outerShdw>
                </a:effectLst>
              </a:rPr>
              <a:t>, </a:t>
            </a:r>
            <a:r>
              <a:rPr lang="pt-BR" sz="6065" b="1" u="sng" dirty="0">
                <a:solidFill>
                  <a:srgbClr val="FFC000"/>
                </a:solidFill>
                <a:effectLst>
                  <a:outerShdw blurRad="38100" dist="38100" dir="2700000" algn="tl">
                    <a:srgbClr val="010199"/>
                  </a:outerShdw>
                </a:effectLst>
              </a:rPr>
              <a:t>de amor</a:t>
            </a:r>
            <a:r>
              <a:rPr lang="pt-BR" sz="6065" b="1" dirty="0">
                <a:solidFill>
                  <a:srgbClr val="FFC000"/>
                </a:solidFill>
                <a:effectLst>
                  <a:outerShdw blurRad="38100" dist="38100" dir="2700000" algn="tl">
                    <a:srgbClr val="010199"/>
                  </a:outerShdw>
                </a:effectLst>
              </a:rPr>
              <a:t> e </a:t>
            </a:r>
            <a:r>
              <a:rPr lang="pt-BR" sz="6065" b="1" u="sng" dirty="0">
                <a:solidFill>
                  <a:srgbClr val="FFC000"/>
                </a:solidFill>
                <a:effectLst>
                  <a:outerShdw blurRad="38100" dist="38100" dir="2700000" algn="tl">
                    <a:srgbClr val="010199"/>
                  </a:outerShdw>
                </a:effectLst>
              </a:rPr>
              <a:t>de caridade</a:t>
            </a:r>
            <a:r>
              <a:rPr lang="pt-BR" sz="6065" b="1" dirty="0">
                <a:solidFill>
                  <a:schemeClr val="tx1"/>
                </a:solidFill>
              </a:rPr>
              <a:t>, na sua maior pureza.”</a:t>
            </a:r>
            <a:endParaRPr lang="pt-BR" sz="6065" b="1" u="sng" dirty="0">
              <a:solidFill>
                <a:schemeClr val="tx1"/>
              </a:solidFill>
            </a:endParaRPr>
          </a:p>
        </p:txBody>
      </p:sp>
      <p:sp>
        <p:nvSpPr>
          <p:cNvPr id="917507" name="Text Box 3"/>
          <p:cNvSpPr txBox="1">
            <a:spLocks noChangeArrowheads="1"/>
          </p:cNvSpPr>
          <p:nvPr/>
        </p:nvSpPr>
        <p:spPr bwMode="auto">
          <a:xfrm>
            <a:off x="0" y="5557948"/>
            <a:ext cx="9144000" cy="419025"/>
          </a:xfrm>
          <a:prstGeom prst="rect">
            <a:avLst/>
          </a:prstGeom>
          <a:solidFill>
            <a:schemeClr val="accent5"/>
          </a:solidFill>
          <a:ln w="9525">
            <a:noFill/>
            <a:miter lim="800000"/>
            <a:headEnd/>
            <a:tailEnd/>
          </a:ln>
          <a:effectLst/>
        </p:spPr>
        <p:txBody>
          <a:bodyPr wrap="square">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123" b="1" i="0" u="none" strike="noStrike" kern="1200" cap="none" spc="0" normalizeH="0" baseline="0" noProof="0" dirty="0">
                <a:ln>
                  <a:noFill/>
                </a:ln>
                <a:solidFill>
                  <a:srgbClr val="000000"/>
                </a:solidFill>
                <a:effectLst/>
                <a:uLnTx/>
                <a:uFillTx/>
                <a:latin typeface="Arial" charset="0"/>
                <a:ea typeface="+mn-ea"/>
                <a:cs typeface="Arial" charset="0"/>
              </a:rPr>
              <a:t>Kardec, A. 1864. O evangelho segundo o espiritismo.  C. 17. Item 3.</a:t>
            </a:r>
          </a:p>
        </p:txBody>
      </p:sp>
    </p:spTree>
    <p:extLst>
      <p:ext uri="{BB962C8B-B14F-4D97-AF65-F5344CB8AC3E}">
        <p14:creationId xmlns:p14="http://schemas.microsoft.com/office/powerpoint/2010/main" val="46039063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Espaço Reservado para Conteúdo 2"/>
          <p:cNvSpPr txBox="1">
            <a:spLocks/>
          </p:cNvSpPr>
          <p:nvPr/>
        </p:nvSpPr>
        <p:spPr bwMode="auto">
          <a:xfrm>
            <a:off x="0" y="2501122"/>
            <a:ext cx="9144000" cy="131058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259952" marR="0" lvl="0" indent="-259952" algn="ctr" defTabSz="693207"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pt-BR" altLang="pt-BR" sz="8718"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LEI DE JUSTIÇA</a:t>
            </a:r>
            <a:endParaRPr kumimoji="0" lang="pt-BR" altLang="pt-BR" sz="6671"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995304"/>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 y="829495"/>
            <a:ext cx="9144000" cy="4837968"/>
          </a:xfrm>
        </p:spPr>
        <p:txBody>
          <a:bodyPr/>
          <a:lstStyle/>
          <a:p>
            <a:pPr eaLnBrk="1" hangingPunct="1"/>
            <a:r>
              <a:rPr lang="pt-BR" altLang="pt-BR" sz="7278" b="1" dirty="0">
                <a:solidFill>
                  <a:srgbClr val="FFFF00"/>
                </a:solidFill>
                <a:effectLst/>
              </a:rPr>
              <a:t>Será possível que todos se entendam?</a:t>
            </a:r>
          </a:p>
        </p:txBody>
      </p:sp>
      <p:sp>
        <p:nvSpPr>
          <p:cNvPr id="6" name="Text Box 4"/>
          <p:cNvSpPr txBox="1">
            <a:spLocks noChangeArrowheads="1"/>
          </p:cNvSpPr>
          <p:nvPr/>
        </p:nvSpPr>
        <p:spPr bwMode="auto">
          <a:xfrm>
            <a:off x="-42122" y="5559150"/>
            <a:ext cx="9186122" cy="512320"/>
          </a:xfrm>
          <a:prstGeom prst="rect">
            <a:avLst/>
          </a:prstGeom>
          <a:solidFill>
            <a:schemeClr val="accent5"/>
          </a:solidFill>
          <a:ln w="9525">
            <a:noFill/>
            <a:miter lim="800000"/>
            <a:headEnd/>
            <a:tailEnd/>
          </a:ln>
          <a:effectLst/>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729" b="1" i="0" u="none" strike="noStrike" kern="1200" cap="none" spc="0" normalizeH="0" baseline="0" noProof="0" dirty="0">
                <a:ln>
                  <a:noFill/>
                </a:ln>
                <a:solidFill>
                  <a:srgbClr val="000000"/>
                </a:solidFill>
                <a:effectLst/>
                <a:uLnTx/>
                <a:uFillTx/>
                <a:latin typeface="Arial" charset="0"/>
                <a:ea typeface="+mn-ea"/>
                <a:cs typeface="Arial" charset="0"/>
              </a:rPr>
              <a:t>Kardec, A. 1857. O livro dos espíritos. Questão 812a.</a:t>
            </a:r>
          </a:p>
        </p:txBody>
      </p:sp>
    </p:spTree>
    <p:extLst>
      <p:ext uri="{BB962C8B-B14F-4D97-AF65-F5344CB8AC3E}">
        <p14:creationId xmlns:p14="http://schemas.microsoft.com/office/powerpoint/2010/main" val="2137319603"/>
      </p:ext>
    </p:extLst>
  </p:cSld>
  <p:clrMapOvr>
    <a:masterClrMapping/>
  </p:clrMapOvr>
  <p:transition spd="slow"/>
</p:sld>
</file>

<file path=ppt/slides/slide24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8531" name="Rectangle 3"/>
          <p:cNvSpPr>
            <a:spLocks noGrp="1" noChangeArrowheads="1"/>
          </p:cNvSpPr>
          <p:nvPr>
            <p:ph type="body" idx="1"/>
          </p:nvPr>
        </p:nvSpPr>
        <p:spPr>
          <a:xfrm>
            <a:off x="-42122" y="829495"/>
            <a:ext cx="9186122" cy="4728452"/>
          </a:xfrm>
        </p:spPr>
        <p:txBody>
          <a:bodyPr/>
          <a:lstStyle/>
          <a:p>
            <a:pPr marL="0" indent="0" algn="ctr" eaLnBrk="1" hangingPunct="1">
              <a:buNone/>
              <a:defRPr/>
            </a:pPr>
            <a:r>
              <a:rPr lang="pt-BR" sz="7278" b="1" dirty="0"/>
              <a:t>“Os homens se entenderão quando praticarem a </a:t>
            </a:r>
            <a:r>
              <a:rPr lang="pt-BR" sz="7278" b="1" dirty="0">
                <a:solidFill>
                  <a:srgbClr val="FFFF00"/>
                </a:solidFill>
              </a:rPr>
              <a:t>lei de justiça</a:t>
            </a:r>
            <a:r>
              <a:rPr lang="pt-BR" sz="7278" b="1" dirty="0"/>
              <a:t>.”</a:t>
            </a:r>
          </a:p>
        </p:txBody>
      </p:sp>
      <p:sp>
        <p:nvSpPr>
          <p:cNvPr id="6" name="Text Box 4"/>
          <p:cNvSpPr txBox="1">
            <a:spLocks noChangeArrowheads="1"/>
          </p:cNvSpPr>
          <p:nvPr/>
        </p:nvSpPr>
        <p:spPr bwMode="auto">
          <a:xfrm>
            <a:off x="-42122" y="5559150"/>
            <a:ext cx="9186122" cy="512320"/>
          </a:xfrm>
          <a:prstGeom prst="rect">
            <a:avLst/>
          </a:prstGeom>
          <a:solidFill>
            <a:schemeClr val="accent5"/>
          </a:solidFill>
          <a:ln w="9525">
            <a:noFill/>
            <a:miter lim="800000"/>
            <a:headEnd/>
            <a:tailEnd/>
          </a:ln>
          <a:effectLst/>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729" b="1" i="0" u="none" strike="noStrike" kern="1200" cap="none" spc="0" normalizeH="0" baseline="0" noProof="0" dirty="0">
                <a:ln>
                  <a:noFill/>
                </a:ln>
                <a:solidFill>
                  <a:srgbClr val="000000"/>
                </a:solidFill>
                <a:effectLst/>
                <a:uLnTx/>
                <a:uFillTx/>
                <a:latin typeface="Arial" charset="0"/>
                <a:ea typeface="+mn-ea"/>
                <a:cs typeface="Arial" charset="0"/>
              </a:rPr>
              <a:t>Kardec, A. 1857. O livro dos espíritos. Questão 812a.</a:t>
            </a:r>
          </a:p>
        </p:txBody>
      </p:sp>
    </p:spTree>
    <p:extLst>
      <p:ext uri="{BB962C8B-B14F-4D97-AF65-F5344CB8AC3E}">
        <p14:creationId xmlns:p14="http://schemas.microsoft.com/office/powerpoint/2010/main" val="2989860849"/>
      </p:ext>
    </p:extLst>
  </p:cSld>
  <p:clrMapOvr>
    <a:masterClrMapping/>
  </p:clrMapOvr>
  <p:transition spd="slow"/>
</p:sld>
</file>

<file path=ppt/slides/slide24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 y="829495"/>
            <a:ext cx="9144000" cy="4837968"/>
          </a:xfrm>
        </p:spPr>
        <p:txBody>
          <a:bodyPr/>
          <a:lstStyle/>
          <a:p>
            <a:pPr eaLnBrk="1" hangingPunct="1"/>
            <a:r>
              <a:rPr lang="pt-BR" altLang="pt-BR" sz="7278" b="1" dirty="0">
                <a:solidFill>
                  <a:srgbClr val="FFFF00"/>
                </a:solidFill>
                <a:effectLst/>
              </a:rPr>
              <a:t>Da face da Terra, algum dia, a guerra desaparecerá?</a:t>
            </a:r>
          </a:p>
        </p:txBody>
      </p:sp>
      <p:sp>
        <p:nvSpPr>
          <p:cNvPr id="6" name="Text Box 4"/>
          <p:cNvSpPr txBox="1">
            <a:spLocks noChangeArrowheads="1"/>
          </p:cNvSpPr>
          <p:nvPr/>
        </p:nvSpPr>
        <p:spPr bwMode="auto">
          <a:xfrm>
            <a:off x="-42122" y="5559150"/>
            <a:ext cx="9186122" cy="512320"/>
          </a:xfrm>
          <a:prstGeom prst="rect">
            <a:avLst/>
          </a:prstGeom>
          <a:solidFill>
            <a:schemeClr val="accent5"/>
          </a:solidFill>
          <a:ln w="9525">
            <a:noFill/>
            <a:miter lim="800000"/>
            <a:headEnd/>
            <a:tailEnd/>
          </a:ln>
          <a:effectLst/>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729" b="1" i="0" u="none" strike="noStrike" kern="1200" cap="none" spc="0" normalizeH="0" baseline="0" noProof="0" dirty="0">
                <a:ln>
                  <a:noFill/>
                </a:ln>
                <a:solidFill>
                  <a:srgbClr val="000000"/>
                </a:solidFill>
                <a:effectLst/>
                <a:uLnTx/>
                <a:uFillTx/>
                <a:latin typeface="Arial" charset="0"/>
                <a:ea typeface="+mn-ea"/>
                <a:cs typeface="Arial" charset="0"/>
              </a:rPr>
              <a:t>Kardec, A. 1857. O livro dos espíritos. Questão 743.</a:t>
            </a:r>
          </a:p>
        </p:txBody>
      </p:sp>
    </p:spTree>
    <p:extLst>
      <p:ext uri="{BB962C8B-B14F-4D97-AF65-F5344CB8AC3E}">
        <p14:creationId xmlns:p14="http://schemas.microsoft.com/office/powerpoint/2010/main" val="366334182"/>
      </p:ext>
    </p:extLst>
  </p:cSld>
  <p:clrMapOvr>
    <a:masterClrMapping/>
  </p:clrMapOvr>
  <p:transition spd="slow"/>
</p:sld>
</file>

<file path=ppt/slides/slide24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42122" y="829495"/>
            <a:ext cx="9186122" cy="4728452"/>
          </a:xfrm>
        </p:spPr>
        <p:txBody>
          <a:bodyPr/>
          <a:lstStyle/>
          <a:p>
            <a:pPr marL="0" indent="0" algn="ctr" eaLnBrk="1" hangingPunct="1">
              <a:buNone/>
            </a:pPr>
            <a:r>
              <a:rPr lang="pt-BR" altLang="pt-BR" sz="5458" b="1" dirty="0">
                <a:effectLst/>
              </a:rPr>
              <a:t>“Sim, quando os homens </a:t>
            </a:r>
            <a:r>
              <a:rPr lang="pt-BR" altLang="pt-BR" sz="5458" b="1" dirty="0">
                <a:solidFill>
                  <a:srgbClr val="FFFF00"/>
                </a:solidFill>
                <a:effectLst/>
              </a:rPr>
              <a:t>compreenderem a justiça </a:t>
            </a:r>
            <a:r>
              <a:rPr lang="pt-BR" altLang="pt-BR" sz="5458" b="1" dirty="0">
                <a:effectLst/>
              </a:rPr>
              <a:t>e praticarem a lei de Deus. Nessa época, todos os povos serão irmãos.”</a:t>
            </a:r>
          </a:p>
        </p:txBody>
      </p:sp>
      <p:sp>
        <p:nvSpPr>
          <p:cNvPr id="6" name="Text Box 4"/>
          <p:cNvSpPr txBox="1">
            <a:spLocks noChangeArrowheads="1"/>
          </p:cNvSpPr>
          <p:nvPr/>
        </p:nvSpPr>
        <p:spPr bwMode="auto">
          <a:xfrm>
            <a:off x="-42122" y="5559150"/>
            <a:ext cx="9186122" cy="512320"/>
          </a:xfrm>
          <a:prstGeom prst="rect">
            <a:avLst/>
          </a:prstGeom>
          <a:solidFill>
            <a:schemeClr val="accent5"/>
          </a:solidFill>
          <a:ln w="9525">
            <a:noFill/>
            <a:miter lim="800000"/>
            <a:headEnd/>
            <a:tailEnd/>
          </a:ln>
          <a:effectLst/>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729" b="1" i="0" u="none" strike="noStrike" kern="1200" cap="none" spc="0" normalizeH="0" baseline="0" noProof="0" dirty="0">
                <a:ln>
                  <a:noFill/>
                </a:ln>
                <a:solidFill>
                  <a:srgbClr val="000000"/>
                </a:solidFill>
                <a:effectLst/>
                <a:uLnTx/>
                <a:uFillTx/>
                <a:latin typeface="Arial" charset="0"/>
                <a:ea typeface="+mn-ea"/>
                <a:cs typeface="Arial" charset="0"/>
              </a:rPr>
              <a:t>Kardec, A. 1857. O livro dos espíritos. Questão 743.</a:t>
            </a:r>
          </a:p>
        </p:txBody>
      </p:sp>
    </p:spTree>
    <p:extLst>
      <p:ext uri="{BB962C8B-B14F-4D97-AF65-F5344CB8AC3E}">
        <p14:creationId xmlns:p14="http://schemas.microsoft.com/office/powerpoint/2010/main" val="1690110401"/>
      </p:ext>
    </p:extLst>
  </p:cSld>
  <p:clrMapOvr>
    <a:masterClrMapping/>
  </p:clrMapOvr>
  <p:transition spd="slow"/>
</p:sld>
</file>

<file path=ppt/slides/slide24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8531" name="Rectangle 3"/>
          <p:cNvSpPr>
            <a:spLocks noGrp="1" noChangeArrowheads="1"/>
          </p:cNvSpPr>
          <p:nvPr>
            <p:ph type="body" idx="1"/>
          </p:nvPr>
        </p:nvSpPr>
        <p:spPr>
          <a:xfrm>
            <a:off x="-155248" y="2581754"/>
            <a:ext cx="9299249" cy="2976193"/>
          </a:xfrm>
        </p:spPr>
        <p:txBody>
          <a:bodyPr/>
          <a:lstStyle/>
          <a:p>
            <a:pPr algn="ctr" eaLnBrk="1" hangingPunct="1">
              <a:buFont typeface="Wingdings" panose="05000000000000000000" pitchFamily="2" charset="2"/>
              <a:buNone/>
              <a:defRPr/>
            </a:pPr>
            <a:r>
              <a:rPr lang="pt-BR" sz="6671" b="1" dirty="0"/>
              <a:t>“A justiça consiste no respeito aos direitos de cada um.”</a:t>
            </a:r>
          </a:p>
        </p:txBody>
      </p:sp>
      <p:sp>
        <p:nvSpPr>
          <p:cNvPr id="6" name="Text Box 4"/>
          <p:cNvSpPr txBox="1">
            <a:spLocks noChangeArrowheads="1"/>
          </p:cNvSpPr>
          <p:nvPr/>
        </p:nvSpPr>
        <p:spPr bwMode="auto">
          <a:xfrm>
            <a:off x="-42122" y="5559150"/>
            <a:ext cx="9186122" cy="512320"/>
          </a:xfrm>
          <a:prstGeom prst="rect">
            <a:avLst/>
          </a:prstGeom>
          <a:solidFill>
            <a:schemeClr val="accent5"/>
          </a:solidFill>
          <a:ln w="9525">
            <a:noFill/>
            <a:miter lim="800000"/>
            <a:headEnd/>
            <a:tailEnd/>
          </a:ln>
          <a:effectLst/>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729" b="1" i="0" u="none" strike="noStrike" kern="1200" cap="none" spc="0" normalizeH="0" baseline="0" noProof="0" dirty="0">
                <a:ln>
                  <a:noFill/>
                </a:ln>
                <a:solidFill>
                  <a:srgbClr val="000000"/>
                </a:solidFill>
                <a:effectLst/>
                <a:uLnTx/>
                <a:uFillTx/>
                <a:latin typeface="Arial" charset="0"/>
                <a:ea typeface="+mn-ea"/>
                <a:cs typeface="Arial" charset="0"/>
              </a:rPr>
              <a:t>Kardec, A. 1857. O livro dos espíritos. Questão 875.</a:t>
            </a:r>
          </a:p>
        </p:txBody>
      </p:sp>
      <p:sp>
        <p:nvSpPr>
          <p:cNvPr id="2" name="Elipse 1"/>
          <p:cNvSpPr/>
          <p:nvPr/>
        </p:nvSpPr>
        <p:spPr>
          <a:xfrm>
            <a:off x="259951" y="3702190"/>
            <a:ext cx="3657360" cy="1037395"/>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93207" rtl="0" eaLnBrk="1" fontAlgn="base" latinLnBrk="0" hangingPunct="1">
              <a:lnSpc>
                <a:spcPct val="100000"/>
              </a:lnSpc>
              <a:spcBef>
                <a:spcPct val="0"/>
              </a:spcBef>
              <a:spcAft>
                <a:spcPct val="0"/>
              </a:spcAft>
              <a:buClrTx/>
              <a:buSzTx/>
              <a:buFontTx/>
              <a:buNone/>
              <a:tabLst/>
              <a:defRPr/>
            </a:pPr>
            <a:endParaRPr kumimoji="0" lang="pt-BR" sz="1365"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Elipse 7"/>
          <p:cNvSpPr/>
          <p:nvPr/>
        </p:nvSpPr>
        <p:spPr>
          <a:xfrm>
            <a:off x="5554037" y="3702190"/>
            <a:ext cx="3439530" cy="1037395"/>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93207" rtl="0" eaLnBrk="1" fontAlgn="base" latinLnBrk="0" hangingPunct="1">
              <a:lnSpc>
                <a:spcPct val="100000"/>
              </a:lnSpc>
              <a:spcBef>
                <a:spcPct val="0"/>
              </a:spcBef>
              <a:spcAft>
                <a:spcPct val="0"/>
              </a:spcAft>
              <a:buClrTx/>
              <a:buSzTx/>
              <a:buFontTx/>
              <a:buNone/>
              <a:tabLst/>
              <a:defRPr/>
            </a:pPr>
            <a:endParaRPr kumimoji="0" lang="pt-BR" sz="1365" b="0" i="0" u="none" strike="noStrike" kern="1200" cap="none" spc="0" normalizeH="0" baseline="0" noProof="0" dirty="0">
              <a:ln>
                <a:noFill/>
              </a:ln>
              <a:solidFill>
                <a:srgbClr val="FFFFFF"/>
              </a:solidFill>
              <a:effectLst/>
              <a:uLnTx/>
              <a:uFillTx/>
              <a:latin typeface="Arial"/>
              <a:ea typeface="+mn-ea"/>
              <a:cs typeface="Arial"/>
            </a:endParaRPr>
          </a:p>
        </p:txBody>
      </p:sp>
      <p:sp>
        <p:nvSpPr>
          <p:cNvPr id="15367" name="Espaço Reservado para Conteúdo 2"/>
          <p:cNvSpPr txBox="1">
            <a:spLocks/>
          </p:cNvSpPr>
          <p:nvPr/>
        </p:nvSpPr>
        <p:spPr bwMode="auto">
          <a:xfrm>
            <a:off x="-176911" y="753676"/>
            <a:ext cx="9432835" cy="196527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marL="342900" indent="-342900"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259952" marR="0" lvl="0" indent="-259952" algn="ctr" defTabSz="693207"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pt-BR" altLang="pt-BR" sz="6671"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Como  se pode definir </a:t>
            </a:r>
            <a:r>
              <a:rPr kumimoji="0" lang="pt-BR" altLang="pt-BR" sz="6671"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justiça</a:t>
            </a:r>
            <a:r>
              <a:rPr kumimoji="0" lang="pt-BR" altLang="pt-BR" sz="6671"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pt-BR" altLang="pt-BR" sz="5458"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057105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85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8531" grpId="0" build="p"/>
      <p:bldP spid="2" grpId="0" animBg="1"/>
      <p:bldP spid="8" grpId="0" animBg="1"/>
    </p:bldLst>
  </p:timing>
</p:sld>
</file>

<file path=ppt/slides/slide24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108312" y="753676"/>
            <a:ext cx="9432834" cy="1726986"/>
          </a:xfrm>
        </p:spPr>
        <p:txBody>
          <a:bodyPr/>
          <a:lstStyle/>
          <a:p>
            <a:pPr eaLnBrk="1" hangingPunct="1">
              <a:defRPr/>
            </a:pPr>
            <a:r>
              <a:rPr lang="pt-BR" sz="6065" b="1" dirty="0">
                <a:solidFill>
                  <a:srgbClr val="FFFF00"/>
                </a:solidFill>
              </a:rPr>
              <a:t>O que é que determina esses direitos?</a:t>
            </a:r>
          </a:p>
        </p:txBody>
      </p:sp>
      <p:sp>
        <p:nvSpPr>
          <p:cNvPr id="923651" name="Rectangle 3"/>
          <p:cNvSpPr>
            <a:spLocks noGrp="1" noChangeArrowheads="1"/>
          </p:cNvSpPr>
          <p:nvPr>
            <p:ph type="body" idx="1"/>
          </p:nvPr>
        </p:nvSpPr>
        <p:spPr>
          <a:xfrm>
            <a:off x="1" y="2282089"/>
            <a:ext cx="9144000" cy="3271044"/>
          </a:xfrm>
        </p:spPr>
        <p:txBody>
          <a:bodyPr/>
          <a:lstStyle/>
          <a:p>
            <a:pPr algn="ctr" eaLnBrk="1" hangingPunct="1">
              <a:buFont typeface="Wingdings" panose="05000000000000000000" pitchFamily="2" charset="2"/>
              <a:buNone/>
              <a:defRPr/>
            </a:pPr>
            <a:r>
              <a:rPr lang="pt-BR" sz="7278" b="1" dirty="0"/>
              <a:t>“Duas coisas: a lei humana e a lei natural. [...]”</a:t>
            </a:r>
          </a:p>
        </p:txBody>
      </p:sp>
      <p:sp>
        <p:nvSpPr>
          <p:cNvPr id="6" name="Text Box 4"/>
          <p:cNvSpPr txBox="1">
            <a:spLocks noChangeArrowheads="1"/>
          </p:cNvSpPr>
          <p:nvPr/>
        </p:nvSpPr>
        <p:spPr bwMode="auto">
          <a:xfrm>
            <a:off x="-42122" y="5559150"/>
            <a:ext cx="9186122" cy="512320"/>
          </a:xfrm>
          <a:prstGeom prst="rect">
            <a:avLst/>
          </a:prstGeom>
          <a:solidFill>
            <a:schemeClr val="accent5"/>
          </a:solidFill>
          <a:ln w="9525">
            <a:noFill/>
            <a:miter lim="800000"/>
            <a:headEnd/>
            <a:tailEnd/>
          </a:ln>
          <a:effectLst/>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729" b="1" i="0" u="none" strike="noStrike" kern="1200" cap="none" spc="0" normalizeH="0" baseline="0" noProof="0" dirty="0">
                <a:ln>
                  <a:noFill/>
                </a:ln>
                <a:solidFill>
                  <a:srgbClr val="000000"/>
                </a:solidFill>
                <a:effectLst/>
                <a:uLnTx/>
                <a:uFillTx/>
                <a:latin typeface="Arial" charset="0"/>
                <a:ea typeface="+mn-ea"/>
                <a:cs typeface="Arial" charset="0"/>
              </a:rPr>
              <a:t>Kardec, A. 1857. O livro dos espíritos. Questão 875a.</a:t>
            </a:r>
          </a:p>
        </p:txBody>
      </p:sp>
      <p:sp>
        <p:nvSpPr>
          <p:cNvPr id="8" name="Elipse 7"/>
          <p:cNvSpPr/>
          <p:nvPr/>
        </p:nvSpPr>
        <p:spPr>
          <a:xfrm>
            <a:off x="1678848" y="4537400"/>
            <a:ext cx="3930548" cy="1207085"/>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93207" rtl="0" eaLnBrk="1" fontAlgn="base" latinLnBrk="0" hangingPunct="1">
              <a:lnSpc>
                <a:spcPct val="100000"/>
              </a:lnSpc>
              <a:spcBef>
                <a:spcPct val="0"/>
              </a:spcBef>
              <a:spcAft>
                <a:spcPct val="0"/>
              </a:spcAft>
              <a:buClrTx/>
              <a:buSzTx/>
              <a:buFontTx/>
              <a:buNone/>
              <a:tabLst/>
              <a:defRPr/>
            </a:pPr>
            <a:endParaRPr kumimoji="0" lang="pt-BR" sz="1365"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7800747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36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51" grpId="0" build="p"/>
      <p:bldP spid="8" grpId="0" animBg="1"/>
    </p:bldLst>
  </p:timing>
</p:sld>
</file>

<file path=ppt/slides/slide24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a:xfrm>
            <a:off x="-180520" y="829495"/>
            <a:ext cx="9432834" cy="2053128"/>
          </a:xfrm>
          <a:solidFill>
            <a:schemeClr val="tx1"/>
          </a:solidFill>
        </p:spPr>
        <p:txBody>
          <a:bodyPr/>
          <a:lstStyle/>
          <a:p>
            <a:pPr eaLnBrk="1" hangingPunct="1">
              <a:defRPr/>
            </a:pPr>
            <a:r>
              <a:rPr lang="pt-BR" sz="6065" b="1" dirty="0">
                <a:solidFill>
                  <a:schemeClr val="bg1"/>
                </a:solidFill>
              </a:rPr>
              <a:t>O que se deve entender por </a:t>
            </a:r>
            <a:r>
              <a:rPr lang="pt-BR" sz="6065" b="1" u="sng" dirty="0">
                <a:solidFill>
                  <a:schemeClr val="bg1"/>
                </a:solidFill>
              </a:rPr>
              <a:t>lei natural</a:t>
            </a:r>
            <a:r>
              <a:rPr lang="pt-BR" sz="6065" b="1" dirty="0">
                <a:solidFill>
                  <a:schemeClr val="bg1"/>
                </a:solidFill>
              </a:rPr>
              <a:t>?</a:t>
            </a:r>
          </a:p>
        </p:txBody>
      </p:sp>
      <p:sp>
        <p:nvSpPr>
          <p:cNvPr id="924675" name="Rectangle 3"/>
          <p:cNvSpPr>
            <a:spLocks noGrp="1" noChangeArrowheads="1"/>
          </p:cNvSpPr>
          <p:nvPr>
            <p:ph type="body" idx="1"/>
          </p:nvPr>
        </p:nvSpPr>
        <p:spPr>
          <a:xfrm>
            <a:off x="-155248" y="3319484"/>
            <a:ext cx="9355812" cy="1256427"/>
          </a:xfrm>
        </p:spPr>
        <p:txBody>
          <a:bodyPr/>
          <a:lstStyle/>
          <a:p>
            <a:pPr algn="ctr" eaLnBrk="1" hangingPunct="1">
              <a:buFont typeface="Wingdings" panose="05000000000000000000" pitchFamily="2" charset="2"/>
              <a:buNone/>
              <a:defRPr/>
            </a:pPr>
            <a:r>
              <a:rPr lang="pt-BR" sz="5003" b="1" dirty="0"/>
              <a:t>“A lei natural é a </a:t>
            </a:r>
            <a:r>
              <a:rPr lang="pt-BR" sz="5003" b="1" u="sng" dirty="0"/>
              <a:t>lei de Deus</a:t>
            </a:r>
            <a:r>
              <a:rPr lang="pt-BR" sz="5003" b="1" dirty="0"/>
              <a:t>. </a:t>
            </a:r>
          </a:p>
        </p:txBody>
      </p:sp>
      <p:sp>
        <p:nvSpPr>
          <p:cNvPr id="6" name="Text Box 4"/>
          <p:cNvSpPr txBox="1">
            <a:spLocks noChangeArrowheads="1"/>
          </p:cNvSpPr>
          <p:nvPr/>
        </p:nvSpPr>
        <p:spPr bwMode="auto">
          <a:xfrm>
            <a:off x="-42122" y="5503790"/>
            <a:ext cx="9186122" cy="512320"/>
          </a:xfrm>
          <a:prstGeom prst="rect">
            <a:avLst/>
          </a:prstGeom>
          <a:solidFill>
            <a:schemeClr val="accent5"/>
          </a:solidFill>
          <a:ln w="9525">
            <a:noFill/>
            <a:miter lim="800000"/>
            <a:headEnd/>
            <a:tailEnd/>
          </a:ln>
          <a:effectLst/>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729" b="1" i="0" u="none" strike="noStrike" kern="1200" cap="none" spc="0" normalizeH="0" baseline="0" noProof="0" dirty="0">
                <a:ln>
                  <a:noFill/>
                </a:ln>
                <a:solidFill>
                  <a:srgbClr val="000000"/>
                </a:solidFill>
                <a:effectLst/>
                <a:uLnTx/>
                <a:uFillTx/>
                <a:latin typeface="Arial" charset="0"/>
                <a:ea typeface="+mn-ea"/>
                <a:cs typeface="Arial" charset="0"/>
              </a:rPr>
              <a:t>Kardec, A. 1857. O livro dos espíritos. Questão 614.</a:t>
            </a:r>
          </a:p>
        </p:txBody>
      </p:sp>
    </p:spTree>
    <p:extLst>
      <p:ext uri="{BB962C8B-B14F-4D97-AF65-F5344CB8AC3E}">
        <p14:creationId xmlns:p14="http://schemas.microsoft.com/office/powerpoint/2010/main" val="118118510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46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75" grpId="0" build="p"/>
    </p:bldLst>
  </p:timing>
</p:sld>
</file>

<file path=ppt/slides/slide24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4675" name="Rectangle 3"/>
          <p:cNvSpPr>
            <a:spLocks noGrp="1" noChangeArrowheads="1"/>
          </p:cNvSpPr>
          <p:nvPr>
            <p:ph type="body" idx="1"/>
          </p:nvPr>
        </p:nvSpPr>
        <p:spPr>
          <a:xfrm>
            <a:off x="-155248" y="829495"/>
            <a:ext cx="9355812" cy="4837968"/>
          </a:xfrm>
        </p:spPr>
        <p:txBody>
          <a:bodyPr/>
          <a:lstStyle/>
          <a:p>
            <a:pPr algn="ctr" eaLnBrk="1" hangingPunct="1">
              <a:buFont typeface="Wingdings" panose="05000000000000000000" pitchFamily="2" charset="2"/>
              <a:buNone/>
              <a:defRPr/>
            </a:pPr>
            <a:r>
              <a:rPr lang="pt-BR" sz="6671" b="1" dirty="0"/>
              <a:t>“[A </a:t>
            </a:r>
            <a:r>
              <a:rPr lang="pt-BR" sz="6671" b="1" u="sng" dirty="0"/>
              <a:t>lei de Deus] é a única verdadeira para a felicidade do homem</a:t>
            </a:r>
            <a:r>
              <a:rPr lang="pt-BR" sz="6671" b="1" dirty="0"/>
              <a:t>.[...]”</a:t>
            </a:r>
          </a:p>
        </p:txBody>
      </p:sp>
      <p:sp>
        <p:nvSpPr>
          <p:cNvPr id="6" name="Text Box 4"/>
          <p:cNvSpPr txBox="1">
            <a:spLocks noChangeArrowheads="1"/>
          </p:cNvSpPr>
          <p:nvPr/>
        </p:nvSpPr>
        <p:spPr bwMode="auto">
          <a:xfrm>
            <a:off x="-42122" y="5503790"/>
            <a:ext cx="9186122" cy="512320"/>
          </a:xfrm>
          <a:prstGeom prst="rect">
            <a:avLst/>
          </a:prstGeom>
          <a:solidFill>
            <a:schemeClr val="accent5"/>
          </a:solidFill>
          <a:ln w="9525">
            <a:noFill/>
            <a:miter lim="800000"/>
            <a:headEnd/>
            <a:tailEnd/>
          </a:ln>
          <a:effectLst/>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729" b="1" i="0" u="none" strike="noStrike" kern="1200" cap="none" spc="0" normalizeH="0" baseline="0" noProof="0" dirty="0">
                <a:ln>
                  <a:noFill/>
                </a:ln>
                <a:solidFill>
                  <a:srgbClr val="000000"/>
                </a:solidFill>
                <a:effectLst/>
                <a:uLnTx/>
                <a:uFillTx/>
                <a:latin typeface="Arial" charset="0"/>
                <a:ea typeface="+mn-ea"/>
                <a:cs typeface="Arial" charset="0"/>
              </a:rPr>
              <a:t>Kardec, A. 1857. O livro dos espíritos. Questão 614.</a:t>
            </a:r>
          </a:p>
        </p:txBody>
      </p:sp>
    </p:spTree>
    <p:extLst>
      <p:ext uri="{BB962C8B-B14F-4D97-AF65-F5344CB8AC3E}">
        <p14:creationId xmlns:p14="http://schemas.microsoft.com/office/powerpoint/2010/main" val="320931399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31BCF6-1D0F-4875-8132-91F5C837D50F}"/>
              </a:ext>
            </a:extLst>
          </p:cNvPr>
          <p:cNvSpPr txBox="1"/>
          <p:nvPr/>
        </p:nvSpPr>
        <p:spPr>
          <a:xfrm>
            <a:off x="428625" y="1071563"/>
            <a:ext cx="8429625" cy="3846512"/>
          </a:xfrm>
          <a:prstGeom prst="rect">
            <a:avLst/>
          </a:prstGeom>
          <a:noFill/>
        </p:spPr>
        <p:txBody>
          <a:bodyP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pt-BR" sz="3200" b="1" i="0" u="none" strike="noStrike" kern="1200" cap="none" spc="0" normalizeH="0" baseline="0" noProof="0" dirty="0">
                <a:ln>
                  <a:noFill/>
                </a:ln>
                <a:solidFill>
                  <a:srgbClr val="FFFFFF"/>
                </a:solidFill>
                <a:effectLst/>
                <a:uLnTx/>
                <a:uFillTx/>
                <a:latin typeface="Times New Roman"/>
                <a:ea typeface="+mn-ea"/>
                <a:cs typeface="+mn-cs"/>
              </a:rPr>
              <a:t>OBJETIVOS ESPECÍFICOS:</a:t>
            </a:r>
          </a:p>
          <a:p>
            <a:pPr marL="95250" marR="0" lvl="0" indent="-95250" algn="just" defTabSz="914400" rtl="0" eaLnBrk="1" fontAlgn="auto" latinLnBrk="0" hangingPunct="1">
              <a:lnSpc>
                <a:spcPct val="150000"/>
              </a:lnSpc>
              <a:spcBef>
                <a:spcPts val="600"/>
              </a:spcBef>
              <a:spcAft>
                <a:spcPts val="600"/>
              </a:spcAft>
              <a:buClrTx/>
              <a:buSzTx/>
              <a:buFont typeface="Arial" pitchFamily="34" charset="0"/>
              <a:buChar char="•"/>
              <a:tabLst/>
              <a:defRPr/>
            </a:pPr>
            <a:r>
              <a:rPr kumimoji="0" lang="pt-BR" sz="3200" b="0" i="0" u="none" strike="noStrike" kern="1200" cap="none" spc="0" normalizeH="0" baseline="0" noProof="0" dirty="0">
                <a:ln>
                  <a:noFill/>
                </a:ln>
                <a:solidFill>
                  <a:srgbClr val="FFFFFF"/>
                </a:solidFill>
                <a:effectLst/>
                <a:uLnTx/>
                <a:uFillTx/>
                <a:latin typeface="Arial" charset="0"/>
                <a:ea typeface="+mn-ea"/>
                <a:cs typeface="+mn-cs"/>
              </a:rPr>
              <a:t>Explicar o que é fatalidade sob o ponto de vista do Espiritismo.</a:t>
            </a:r>
          </a:p>
          <a:p>
            <a:pPr marL="95250" marR="0" lvl="0" indent="-95250" algn="just" defTabSz="914400" rtl="0" eaLnBrk="1" fontAlgn="auto" latinLnBrk="0" hangingPunct="1">
              <a:lnSpc>
                <a:spcPct val="150000"/>
              </a:lnSpc>
              <a:spcBef>
                <a:spcPts val="600"/>
              </a:spcBef>
              <a:spcAft>
                <a:spcPts val="600"/>
              </a:spcAft>
              <a:buClrTx/>
              <a:buSzTx/>
              <a:buFont typeface="Arial" pitchFamily="34" charset="0"/>
              <a:buChar char="•"/>
              <a:tabLst/>
              <a:defRPr/>
            </a:pPr>
            <a:r>
              <a:rPr kumimoji="0" lang="pt-BR" sz="3200" b="0" i="0" u="none" strike="noStrike" kern="1200" cap="none" spc="0" normalizeH="0" baseline="0" noProof="0" dirty="0">
                <a:ln>
                  <a:noFill/>
                </a:ln>
                <a:solidFill>
                  <a:srgbClr val="FFFFFF"/>
                </a:solidFill>
                <a:effectLst/>
                <a:uLnTx/>
                <a:uFillTx/>
                <a:latin typeface="Arial" charset="0"/>
                <a:ea typeface="+mn-ea"/>
                <a:cs typeface="+mn-cs"/>
              </a:rPr>
              <a:t>Estabelecer as relações existentes entre o exercício do livre-arbítrio e fatalidade.</a:t>
            </a:r>
            <a:endParaRPr kumimoji="0" lang="pt-BR" sz="32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1038992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3651" name="Rectangle 3"/>
          <p:cNvSpPr>
            <a:spLocks noGrp="1" noChangeArrowheads="1"/>
          </p:cNvSpPr>
          <p:nvPr>
            <p:ph type="body" idx="1"/>
          </p:nvPr>
        </p:nvSpPr>
        <p:spPr>
          <a:xfrm>
            <a:off x="1" y="1409570"/>
            <a:ext cx="9144000" cy="1418897"/>
          </a:xfrm>
        </p:spPr>
        <p:txBody>
          <a:bodyPr/>
          <a:lstStyle/>
          <a:p>
            <a:pPr algn="ctr" eaLnBrk="1" hangingPunct="1">
              <a:buFont typeface="Wingdings" panose="05000000000000000000" pitchFamily="2" charset="2"/>
              <a:buNone/>
              <a:defRPr/>
            </a:pPr>
            <a:r>
              <a:rPr lang="pt-BR" sz="8718" b="1" dirty="0"/>
              <a:t>Lei humana</a:t>
            </a:r>
          </a:p>
        </p:txBody>
      </p:sp>
      <p:sp>
        <p:nvSpPr>
          <p:cNvPr id="6" name="Text Box 4"/>
          <p:cNvSpPr txBox="1">
            <a:spLocks noChangeArrowheads="1"/>
          </p:cNvSpPr>
          <p:nvPr/>
        </p:nvSpPr>
        <p:spPr bwMode="auto">
          <a:xfrm>
            <a:off x="-42122" y="5559150"/>
            <a:ext cx="9186122" cy="512320"/>
          </a:xfrm>
          <a:prstGeom prst="rect">
            <a:avLst/>
          </a:prstGeom>
          <a:solidFill>
            <a:schemeClr val="accent5"/>
          </a:solidFill>
          <a:ln w="9525">
            <a:noFill/>
            <a:miter lim="800000"/>
            <a:headEnd/>
            <a:tailEnd/>
          </a:ln>
          <a:effectLst/>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729" b="1" i="0" u="none" strike="noStrike" kern="1200" cap="none" spc="0" normalizeH="0" baseline="0" noProof="0" dirty="0">
                <a:ln>
                  <a:noFill/>
                </a:ln>
                <a:solidFill>
                  <a:srgbClr val="000000"/>
                </a:solidFill>
                <a:effectLst/>
                <a:uLnTx/>
                <a:uFillTx/>
                <a:latin typeface="Arial" charset="0"/>
                <a:ea typeface="+mn-ea"/>
                <a:cs typeface="Arial" charset="0"/>
              </a:rPr>
              <a:t>Kardec, A. 1857. O livro dos espíritos. Questão 875a.</a:t>
            </a:r>
          </a:p>
        </p:txBody>
      </p:sp>
      <p:sp>
        <p:nvSpPr>
          <p:cNvPr id="8" name="Rectangle 3"/>
          <p:cNvSpPr txBox="1">
            <a:spLocks noChangeArrowheads="1"/>
          </p:cNvSpPr>
          <p:nvPr/>
        </p:nvSpPr>
        <p:spPr bwMode="auto">
          <a:xfrm>
            <a:off x="115534" y="3538517"/>
            <a:ext cx="9144000" cy="1364740"/>
          </a:xfrm>
          <a:prstGeom prst="rect">
            <a:avLst/>
          </a:prstGeom>
          <a:noFill/>
          <a:ln w="9525">
            <a:noFill/>
            <a:miter lim="800000"/>
            <a:headEnd/>
            <a:tailEnd/>
          </a:ln>
          <a:effectLst/>
        </p:spPr>
        <p:txBody>
          <a:bodyPr/>
          <a:lst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cs typeface="+mn-cs"/>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cs typeface="+mn-cs"/>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9pPr>
          </a:lstStyle>
          <a:p>
            <a:pPr marL="259952" marR="0" lvl="0" indent="-259952" algn="ctr" defTabSz="693207"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pt-BR" sz="8718"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Arial"/>
              </a:rPr>
              <a:t>Lei de Deus</a:t>
            </a:r>
          </a:p>
        </p:txBody>
      </p:sp>
    </p:spTree>
    <p:extLst>
      <p:ext uri="{BB962C8B-B14F-4D97-AF65-F5344CB8AC3E}">
        <p14:creationId xmlns:p14="http://schemas.microsoft.com/office/powerpoint/2010/main" val="124648348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3651" name="Rectangle 3"/>
          <p:cNvSpPr>
            <a:spLocks noGrp="1" noChangeArrowheads="1"/>
          </p:cNvSpPr>
          <p:nvPr>
            <p:ph type="body" idx="1"/>
          </p:nvPr>
        </p:nvSpPr>
        <p:spPr>
          <a:xfrm>
            <a:off x="1" y="2664794"/>
            <a:ext cx="9144000" cy="1418896"/>
          </a:xfrm>
        </p:spPr>
        <p:txBody>
          <a:bodyPr/>
          <a:lstStyle/>
          <a:p>
            <a:pPr algn="ctr" eaLnBrk="1" hangingPunct="1">
              <a:buFont typeface="Wingdings" panose="05000000000000000000" pitchFamily="2" charset="2"/>
              <a:buNone/>
              <a:defRPr/>
            </a:pPr>
            <a:r>
              <a:rPr lang="pt-BR" sz="8718" b="1" dirty="0"/>
              <a:t>Lei humana</a:t>
            </a:r>
          </a:p>
        </p:txBody>
      </p:sp>
      <p:sp>
        <p:nvSpPr>
          <p:cNvPr id="6" name="Text Box 4"/>
          <p:cNvSpPr txBox="1">
            <a:spLocks noChangeArrowheads="1"/>
          </p:cNvSpPr>
          <p:nvPr/>
        </p:nvSpPr>
        <p:spPr bwMode="auto">
          <a:xfrm>
            <a:off x="-42122" y="5559150"/>
            <a:ext cx="9186122" cy="512320"/>
          </a:xfrm>
          <a:prstGeom prst="rect">
            <a:avLst/>
          </a:prstGeom>
          <a:solidFill>
            <a:schemeClr val="accent5"/>
          </a:solidFill>
          <a:ln w="9525">
            <a:noFill/>
            <a:miter lim="800000"/>
            <a:headEnd/>
            <a:tailEnd/>
          </a:ln>
          <a:effectLst/>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729" b="1" i="0" u="none" strike="noStrike" kern="1200" cap="none" spc="0" normalizeH="0" baseline="0" noProof="0" dirty="0">
                <a:ln>
                  <a:noFill/>
                </a:ln>
                <a:solidFill>
                  <a:srgbClr val="000000"/>
                </a:solidFill>
                <a:effectLst/>
                <a:uLnTx/>
                <a:uFillTx/>
                <a:latin typeface="Arial" charset="0"/>
                <a:ea typeface="+mn-ea"/>
                <a:cs typeface="Arial" charset="0"/>
              </a:rPr>
              <a:t>Kardec, A. 1857. O livro dos espíritos. Questão 875a.</a:t>
            </a:r>
          </a:p>
        </p:txBody>
      </p:sp>
      <p:sp>
        <p:nvSpPr>
          <p:cNvPr id="11" name="Retângulo 10"/>
          <p:cNvSpPr/>
          <p:nvPr/>
        </p:nvSpPr>
        <p:spPr>
          <a:xfrm rot="19903770">
            <a:off x="-850856" y="2859757"/>
            <a:ext cx="10725366" cy="89418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4094" b="1" i="0" u="none" strike="noStrike" kern="1200" cap="none" spc="0" normalizeH="0" baseline="0" noProof="0" dirty="0">
                <a:ln>
                  <a:noFill/>
                </a:ln>
                <a:solidFill>
                  <a:srgbClr val="FFFFFF"/>
                </a:solidFill>
                <a:effectLst/>
                <a:uLnTx/>
                <a:uFillTx/>
                <a:latin typeface="Arial"/>
                <a:ea typeface="+mn-ea"/>
                <a:cs typeface="Arial"/>
              </a:rPr>
              <a:t>DAI A CÉSAR O QUE É DE CÉSAR</a:t>
            </a:r>
          </a:p>
        </p:txBody>
      </p:sp>
    </p:spTree>
    <p:extLst>
      <p:ext uri="{BB962C8B-B14F-4D97-AF65-F5344CB8AC3E}">
        <p14:creationId xmlns:p14="http://schemas.microsoft.com/office/powerpoint/2010/main" val="13628578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42122" y="5559150"/>
            <a:ext cx="9186122" cy="512320"/>
          </a:xfrm>
          <a:prstGeom prst="rect">
            <a:avLst/>
          </a:prstGeom>
          <a:solidFill>
            <a:schemeClr val="accent5"/>
          </a:solidFill>
          <a:ln w="9525">
            <a:noFill/>
            <a:miter lim="800000"/>
            <a:headEnd/>
            <a:tailEnd/>
          </a:ln>
          <a:effectLst/>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729" b="1" i="0" u="none" strike="noStrike" kern="1200" cap="none" spc="0" normalizeH="0" baseline="0" noProof="0" dirty="0">
                <a:ln>
                  <a:noFill/>
                </a:ln>
                <a:solidFill>
                  <a:srgbClr val="000000"/>
                </a:solidFill>
                <a:effectLst/>
                <a:uLnTx/>
                <a:uFillTx/>
                <a:latin typeface="Arial" charset="0"/>
                <a:ea typeface="+mn-ea"/>
                <a:cs typeface="Arial" charset="0"/>
              </a:rPr>
              <a:t>Kardec, A. 1857. O livro dos espíritos. Questão 875a.</a:t>
            </a:r>
          </a:p>
        </p:txBody>
      </p:sp>
      <p:sp>
        <p:nvSpPr>
          <p:cNvPr id="8" name="Rectangle 3"/>
          <p:cNvSpPr txBox="1">
            <a:spLocks noChangeArrowheads="1"/>
          </p:cNvSpPr>
          <p:nvPr/>
        </p:nvSpPr>
        <p:spPr bwMode="auto">
          <a:xfrm>
            <a:off x="-13238" y="2446965"/>
            <a:ext cx="9144001" cy="1364740"/>
          </a:xfrm>
          <a:prstGeom prst="rect">
            <a:avLst/>
          </a:prstGeom>
          <a:noFill/>
          <a:ln w="9525">
            <a:noFill/>
            <a:miter lim="800000"/>
            <a:headEnd/>
            <a:tailEnd/>
          </a:ln>
          <a:effectLst/>
        </p:spPr>
        <p:txBody>
          <a:bodyPr/>
          <a:lst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cs typeface="+mn-cs"/>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cs typeface="+mn-cs"/>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9pPr>
          </a:lstStyle>
          <a:p>
            <a:pPr marL="259952" marR="0" lvl="0" indent="-259952" algn="ctr" defTabSz="693207"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pt-BR" sz="8718"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Arial"/>
              </a:rPr>
              <a:t>Lei de Deus</a:t>
            </a:r>
          </a:p>
        </p:txBody>
      </p:sp>
      <p:sp>
        <p:nvSpPr>
          <p:cNvPr id="10" name="Retângulo 9"/>
          <p:cNvSpPr/>
          <p:nvPr/>
        </p:nvSpPr>
        <p:spPr>
          <a:xfrm rot="19903770">
            <a:off x="-735322" y="3268938"/>
            <a:ext cx="10725366" cy="89418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4094" b="1" i="0" u="none" strike="noStrike" kern="1200" cap="none" spc="0" normalizeH="0" baseline="0" noProof="0" dirty="0">
                <a:ln>
                  <a:noFill/>
                </a:ln>
                <a:solidFill>
                  <a:srgbClr val="FFFFFF"/>
                </a:solidFill>
                <a:effectLst/>
                <a:uLnTx/>
                <a:uFillTx/>
                <a:latin typeface="Arial"/>
                <a:ea typeface="+mn-ea"/>
                <a:cs typeface="Arial"/>
              </a:rPr>
              <a:t>DAI A DEUS O QUE É DE DEUS</a:t>
            </a:r>
          </a:p>
        </p:txBody>
      </p:sp>
    </p:spTree>
    <p:extLst>
      <p:ext uri="{BB962C8B-B14F-4D97-AF65-F5344CB8AC3E}">
        <p14:creationId xmlns:p14="http://schemas.microsoft.com/office/powerpoint/2010/main" val="24776815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Espaço Reservado para Conteúdo 2"/>
          <p:cNvSpPr txBox="1">
            <a:spLocks/>
          </p:cNvSpPr>
          <p:nvPr/>
        </p:nvSpPr>
        <p:spPr bwMode="auto">
          <a:xfrm>
            <a:off x="0" y="2391605"/>
            <a:ext cx="9144000" cy="16379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259952" marR="0" lvl="0" indent="-259952" algn="ctr" defTabSz="693207"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pt-BR" altLang="pt-BR" sz="5003" b="1" i="0" u="none" strike="noStrike" kern="1200" cap="none" spc="0" normalizeH="0" baseline="0" noProof="0" dirty="0">
                <a:ln>
                  <a:noFill/>
                </a:ln>
                <a:solidFill>
                  <a:srgbClr val="ADCAFF">
                    <a:lumMod val="50000"/>
                  </a:srgbClr>
                </a:solidFill>
                <a:effectLst/>
                <a:uLnTx/>
                <a:uFillTx/>
                <a:latin typeface="Arial" panose="020B0604020202020204" pitchFamily="34" charset="0"/>
                <a:ea typeface="+mn-ea"/>
                <a:cs typeface="Arial" panose="020B0604020202020204" pitchFamily="34" charset="0"/>
              </a:rPr>
              <a:t>COMO SABER SE SOMOS JUSTOS NO DIA A DIA?</a:t>
            </a:r>
            <a:endParaRPr kumimoji="0" lang="pt-BR" altLang="pt-BR" sz="4094" b="0" i="0" u="none" strike="noStrike" kern="1200" cap="none" spc="0" normalizeH="0" baseline="0" noProof="0" dirty="0">
              <a:ln>
                <a:noFill/>
              </a:ln>
              <a:solidFill>
                <a:srgbClr val="ADCAFF">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20367961"/>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1" y="829495"/>
            <a:ext cx="9144000" cy="2272160"/>
          </a:xfrm>
          <a:solidFill>
            <a:schemeClr val="tx1"/>
          </a:solidFill>
        </p:spPr>
        <p:txBody>
          <a:bodyPr/>
          <a:lstStyle/>
          <a:p>
            <a:pPr eaLnBrk="1" hangingPunct="1">
              <a:defRPr/>
            </a:pPr>
            <a:r>
              <a:rPr lang="pt-BR" sz="6671" b="1" dirty="0">
                <a:solidFill>
                  <a:schemeClr val="bg1"/>
                </a:solidFill>
              </a:rPr>
              <a:t>Onde está escrita a </a:t>
            </a:r>
            <a:r>
              <a:rPr lang="pt-BR" sz="6671" b="1" u="sng" dirty="0">
                <a:solidFill>
                  <a:schemeClr val="bg1"/>
                </a:solidFill>
              </a:rPr>
              <a:t>lei de Deus</a:t>
            </a:r>
            <a:r>
              <a:rPr lang="pt-BR" sz="6671" b="1" dirty="0">
                <a:solidFill>
                  <a:schemeClr val="bg1"/>
                </a:solidFill>
              </a:rPr>
              <a:t>?</a:t>
            </a:r>
          </a:p>
        </p:txBody>
      </p:sp>
      <p:sp>
        <p:nvSpPr>
          <p:cNvPr id="926723" name="Rectangle 3"/>
          <p:cNvSpPr>
            <a:spLocks noGrp="1" noChangeArrowheads="1"/>
          </p:cNvSpPr>
          <p:nvPr>
            <p:ph type="body" idx="1"/>
          </p:nvPr>
        </p:nvSpPr>
        <p:spPr>
          <a:xfrm>
            <a:off x="1" y="3297821"/>
            <a:ext cx="9144000" cy="1823264"/>
          </a:xfrm>
        </p:spPr>
        <p:txBody>
          <a:bodyPr/>
          <a:lstStyle/>
          <a:p>
            <a:pPr algn="ctr" eaLnBrk="1" hangingPunct="1">
              <a:buFont typeface="Wingdings" panose="05000000000000000000" pitchFamily="2" charset="2"/>
              <a:buNone/>
              <a:defRPr/>
            </a:pPr>
            <a:r>
              <a:rPr lang="pt-BR" sz="7278" b="1" dirty="0"/>
              <a:t>“Na consciência.”</a:t>
            </a:r>
          </a:p>
        </p:txBody>
      </p:sp>
      <p:sp>
        <p:nvSpPr>
          <p:cNvPr id="6" name="Text Box 4"/>
          <p:cNvSpPr txBox="1">
            <a:spLocks noChangeArrowheads="1"/>
          </p:cNvSpPr>
          <p:nvPr/>
        </p:nvSpPr>
        <p:spPr bwMode="auto">
          <a:xfrm>
            <a:off x="-42122" y="5176445"/>
            <a:ext cx="9186122" cy="512320"/>
          </a:xfrm>
          <a:prstGeom prst="rect">
            <a:avLst/>
          </a:prstGeom>
          <a:solidFill>
            <a:schemeClr val="accent5"/>
          </a:solidFill>
          <a:ln w="9525">
            <a:noFill/>
            <a:miter lim="800000"/>
            <a:headEnd/>
            <a:tailEnd/>
          </a:ln>
          <a:effectLst/>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729" b="1" i="0" u="none" strike="noStrike" kern="1200" cap="none" spc="0" normalizeH="0" baseline="0" noProof="0" dirty="0">
                <a:ln>
                  <a:noFill/>
                </a:ln>
                <a:solidFill>
                  <a:srgbClr val="000000"/>
                </a:solidFill>
                <a:effectLst/>
                <a:uLnTx/>
                <a:uFillTx/>
                <a:latin typeface="Arial" charset="0"/>
                <a:ea typeface="+mn-ea"/>
                <a:cs typeface="Arial" charset="0"/>
              </a:rPr>
              <a:t>Kardec, A. 1857. O livro dos espíritos. Questão 621.</a:t>
            </a:r>
          </a:p>
        </p:txBody>
      </p:sp>
    </p:spTree>
    <p:extLst>
      <p:ext uri="{BB962C8B-B14F-4D97-AF65-F5344CB8AC3E}">
        <p14:creationId xmlns:p14="http://schemas.microsoft.com/office/powerpoint/2010/main" val="95129562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67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23" grpId="0" build="p"/>
    </p:bldLst>
  </p:timing>
</p:sld>
</file>

<file path=ppt/slides/slide25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6723" name="Rectangle 3"/>
          <p:cNvSpPr>
            <a:spLocks noGrp="1" noChangeArrowheads="1"/>
          </p:cNvSpPr>
          <p:nvPr>
            <p:ph type="body" idx="1"/>
          </p:nvPr>
        </p:nvSpPr>
        <p:spPr>
          <a:xfrm>
            <a:off x="1" y="829495"/>
            <a:ext cx="9144000" cy="4674295"/>
          </a:xfrm>
        </p:spPr>
        <p:txBody>
          <a:bodyPr/>
          <a:lstStyle/>
          <a:p>
            <a:pPr marL="0" indent="0" algn="ctr" eaLnBrk="1" hangingPunct="1">
              <a:buNone/>
              <a:defRPr/>
            </a:pPr>
            <a:r>
              <a:rPr lang="pt-BR" sz="4094" b="1" dirty="0"/>
              <a:t>“Fazei o que eu fazia, quando vivi na Terra: ao fim do dia, </a:t>
            </a:r>
            <a:r>
              <a:rPr lang="pt-BR" sz="4094" b="1" u="sng" dirty="0">
                <a:solidFill>
                  <a:srgbClr val="FFFF00"/>
                </a:solidFill>
              </a:rPr>
              <a:t>interrogava a minha consciência</a:t>
            </a:r>
            <a:r>
              <a:rPr lang="pt-BR" sz="4094" b="1" dirty="0"/>
              <a:t>, passava revista ao que fizera e perguntava a mim mesmo se não faltara a algum dever, se ninguém tivera motivo para de mim se queixar. [...].”</a:t>
            </a:r>
          </a:p>
        </p:txBody>
      </p:sp>
      <p:sp>
        <p:nvSpPr>
          <p:cNvPr id="6" name="Text Box 4"/>
          <p:cNvSpPr txBox="1">
            <a:spLocks noChangeArrowheads="1"/>
          </p:cNvSpPr>
          <p:nvPr/>
        </p:nvSpPr>
        <p:spPr bwMode="auto">
          <a:xfrm>
            <a:off x="-42122" y="5606086"/>
            <a:ext cx="9186122" cy="465640"/>
          </a:xfrm>
          <a:prstGeom prst="rect">
            <a:avLst/>
          </a:prstGeom>
          <a:solidFill>
            <a:schemeClr val="accent5"/>
          </a:solidFill>
          <a:ln w="9525">
            <a:noFill/>
            <a:miter lim="800000"/>
            <a:headEnd/>
            <a:tailEnd/>
          </a:ln>
          <a:effectLst/>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426" b="1" i="0" u="none" strike="noStrike" kern="1200" cap="none" spc="0" normalizeH="0" baseline="0" noProof="0" dirty="0">
                <a:ln>
                  <a:noFill/>
                </a:ln>
                <a:solidFill>
                  <a:srgbClr val="000000"/>
                </a:solidFill>
                <a:effectLst/>
                <a:uLnTx/>
                <a:uFillTx/>
                <a:latin typeface="Arial" charset="0"/>
                <a:ea typeface="+mn-ea"/>
                <a:cs typeface="Arial" charset="0"/>
              </a:rPr>
              <a:t>Kardec, A. 1857. O livro dos espíritos. Q. 919 (S. Agostinho)</a:t>
            </a:r>
          </a:p>
        </p:txBody>
      </p:sp>
    </p:spTree>
    <p:extLst>
      <p:ext uri="{BB962C8B-B14F-4D97-AF65-F5344CB8AC3E}">
        <p14:creationId xmlns:p14="http://schemas.microsoft.com/office/powerpoint/2010/main" val="2710909013"/>
      </p:ext>
    </p:extLst>
  </p:cSld>
  <p:clrMapOvr>
    <a:masterClrMapping/>
  </p:clrMapOvr>
  <p:transition spd="slow"/>
</p:sld>
</file>

<file path=ppt/slides/slide2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Espaço Reservado para Conteúdo 2"/>
          <p:cNvSpPr txBox="1">
            <a:spLocks/>
          </p:cNvSpPr>
          <p:nvPr/>
        </p:nvSpPr>
        <p:spPr bwMode="auto">
          <a:xfrm>
            <a:off x="0" y="1963338"/>
            <a:ext cx="9144000" cy="251044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259952" marR="0" lvl="0" indent="-259952" algn="ctr" defTabSz="693207"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pt-BR" altLang="pt-BR"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JUSTIÇA E RESPONSABILIDADE</a:t>
            </a:r>
            <a:endParaRPr kumimoji="0" lang="pt-BR" altLang="pt-BR" sz="6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4448963"/>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6723" name="Rectangle 3"/>
          <p:cNvSpPr>
            <a:spLocks noGrp="1" noChangeArrowheads="1"/>
          </p:cNvSpPr>
          <p:nvPr>
            <p:ph type="body" idx="1"/>
          </p:nvPr>
        </p:nvSpPr>
        <p:spPr>
          <a:xfrm>
            <a:off x="1" y="829495"/>
            <a:ext cx="9144000" cy="4722434"/>
          </a:xfrm>
        </p:spPr>
        <p:txBody>
          <a:bodyPr/>
          <a:lstStyle/>
          <a:p>
            <a:pPr marL="0" indent="0" algn="ctr" eaLnBrk="1" hangingPunct="1">
              <a:buNone/>
              <a:defRPr/>
            </a:pPr>
            <a:r>
              <a:rPr lang="pt-BR" sz="5458" b="1" dirty="0"/>
              <a:t>“[...] a responsabilidade é proporcionada aos meios de que [o homem] dispõe para compreender o bem e o mal.”</a:t>
            </a:r>
          </a:p>
        </p:txBody>
      </p:sp>
      <p:sp>
        <p:nvSpPr>
          <p:cNvPr id="6" name="Text Box 4"/>
          <p:cNvSpPr txBox="1">
            <a:spLocks noChangeArrowheads="1"/>
          </p:cNvSpPr>
          <p:nvPr/>
        </p:nvSpPr>
        <p:spPr bwMode="auto">
          <a:xfrm>
            <a:off x="-42122" y="5551929"/>
            <a:ext cx="9186122" cy="465640"/>
          </a:xfrm>
          <a:prstGeom prst="rect">
            <a:avLst/>
          </a:prstGeom>
          <a:solidFill>
            <a:schemeClr val="accent5"/>
          </a:solidFill>
          <a:ln w="9525">
            <a:noFill/>
            <a:miter lim="800000"/>
            <a:headEnd/>
            <a:tailEnd/>
          </a:ln>
          <a:effectLst/>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426" b="1" i="0" u="none" strike="noStrike" kern="1200" cap="none" spc="0" normalizeH="0" baseline="0" noProof="0" dirty="0">
                <a:ln>
                  <a:noFill/>
                </a:ln>
                <a:solidFill>
                  <a:srgbClr val="000000"/>
                </a:solidFill>
                <a:effectLst/>
                <a:uLnTx/>
                <a:uFillTx/>
                <a:latin typeface="Arial" charset="0"/>
                <a:ea typeface="+mn-ea"/>
                <a:cs typeface="Arial" charset="0"/>
              </a:rPr>
              <a:t>Kardec, A. 1857. O livro dos espíritos. Q. 637. Comentários.</a:t>
            </a:r>
          </a:p>
        </p:txBody>
      </p:sp>
      <p:sp>
        <p:nvSpPr>
          <p:cNvPr id="8" name="Retângulo 7"/>
          <p:cNvSpPr/>
          <p:nvPr/>
        </p:nvSpPr>
        <p:spPr>
          <a:xfrm rot="19903770">
            <a:off x="-850856" y="2859757"/>
            <a:ext cx="10725366" cy="8941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4094" b="1" i="0" u="none" strike="noStrike" kern="1200" cap="none" spc="0" normalizeH="0" baseline="0" noProof="0" dirty="0">
                <a:ln>
                  <a:noFill/>
                </a:ln>
                <a:solidFill>
                  <a:srgbClr val="000000"/>
                </a:solidFill>
                <a:effectLst/>
                <a:uLnTx/>
                <a:uFillTx/>
                <a:latin typeface="Arial"/>
                <a:ea typeface="+mn-ea"/>
                <a:cs typeface="Arial"/>
              </a:rPr>
              <a:t>ESPÍRITAS: AMAI-VOS E INSTRUÍ-VOS!</a:t>
            </a:r>
          </a:p>
        </p:txBody>
      </p:sp>
    </p:spTree>
    <p:extLst>
      <p:ext uri="{BB962C8B-B14F-4D97-AF65-F5344CB8AC3E}">
        <p14:creationId xmlns:p14="http://schemas.microsoft.com/office/powerpoint/2010/main" val="6260143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6723" name="Rectangle 3"/>
          <p:cNvSpPr>
            <a:spLocks noGrp="1" noChangeArrowheads="1"/>
          </p:cNvSpPr>
          <p:nvPr>
            <p:ph type="body" idx="1"/>
          </p:nvPr>
        </p:nvSpPr>
        <p:spPr>
          <a:xfrm>
            <a:off x="1" y="829495"/>
            <a:ext cx="9144000" cy="4618936"/>
          </a:xfrm>
        </p:spPr>
        <p:txBody>
          <a:bodyPr/>
          <a:lstStyle/>
          <a:p>
            <a:pPr marL="0" indent="0" algn="ctr" eaLnBrk="1" hangingPunct="1">
              <a:buNone/>
              <a:defRPr/>
            </a:pPr>
            <a:r>
              <a:rPr lang="pt-BR" sz="5003" b="1" dirty="0"/>
              <a:t>“Assim, mais culpado é, aos olhos de Deus, o homem instruído que pratica uma simples injustiça, do que o selvagem ignorante que se entrega aos seus instintos.”</a:t>
            </a:r>
          </a:p>
        </p:txBody>
      </p:sp>
      <p:sp>
        <p:nvSpPr>
          <p:cNvPr id="6" name="Text Box 4"/>
          <p:cNvSpPr txBox="1">
            <a:spLocks noChangeArrowheads="1"/>
          </p:cNvSpPr>
          <p:nvPr/>
        </p:nvSpPr>
        <p:spPr bwMode="auto">
          <a:xfrm>
            <a:off x="-42122" y="5551929"/>
            <a:ext cx="9186122" cy="465640"/>
          </a:xfrm>
          <a:prstGeom prst="rect">
            <a:avLst/>
          </a:prstGeom>
          <a:solidFill>
            <a:schemeClr val="accent5"/>
          </a:solidFill>
          <a:ln w="9525">
            <a:noFill/>
            <a:miter lim="800000"/>
            <a:headEnd/>
            <a:tailEnd/>
          </a:ln>
          <a:effectLst/>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426" b="1" i="0" u="none" strike="noStrike" kern="1200" cap="none" spc="0" normalizeH="0" baseline="0" noProof="0" dirty="0">
                <a:ln>
                  <a:noFill/>
                </a:ln>
                <a:solidFill>
                  <a:srgbClr val="000000"/>
                </a:solidFill>
                <a:effectLst/>
                <a:uLnTx/>
                <a:uFillTx/>
                <a:latin typeface="Arial" charset="0"/>
                <a:ea typeface="+mn-ea"/>
                <a:cs typeface="Arial" charset="0"/>
              </a:rPr>
              <a:t>Kardec, A. 1857. O livro dos espíritos. Q, 637. Comentários.</a:t>
            </a:r>
          </a:p>
        </p:txBody>
      </p:sp>
      <p:sp>
        <p:nvSpPr>
          <p:cNvPr id="5" name="Retângulo 4"/>
          <p:cNvSpPr/>
          <p:nvPr/>
        </p:nvSpPr>
        <p:spPr>
          <a:xfrm rot="19903770">
            <a:off x="-850856" y="2859757"/>
            <a:ext cx="10725366" cy="8941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4094" b="1" i="0" u="none" strike="noStrike" kern="1200" cap="none" spc="0" normalizeH="0" baseline="0" noProof="0" dirty="0">
                <a:ln>
                  <a:noFill/>
                </a:ln>
                <a:solidFill>
                  <a:srgbClr val="000000"/>
                </a:solidFill>
                <a:effectLst/>
                <a:uLnTx/>
                <a:uFillTx/>
                <a:latin typeface="Arial"/>
                <a:ea typeface="+mn-ea"/>
                <a:cs typeface="Arial"/>
              </a:rPr>
              <a:t>A QUEM MUITO É DADO, MAIS SERÁ...</a:t>
            </a:r>
          </a:p>
        </p:txBody>
      </p:sp>
    </p:spTree>
    <p:extLst>
      <p:ext uri="{BB962C8B-B14F-4D97-AF65-F5344CB8AC3E}">
        <p14:creationId xmlns:p14="http://schemas.microsoft.com/office/powerpoint/2010/main" val="217173852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Espaço Reservado para Conteúdo 2"/>
          <p:cNvSpPr txBox="1">
            <a:spLocks/>
          </p:cNvSpPr>
          <p:nvPr/>
        </p:nvSpPr>
        <p:spPr bwMode="auto">
          <a:xfrm>
            <a:off x="0" y="2391605"/>
            <a:ext cx="9144000" cy="16379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259952" marR="0" lvl="0" indent="-259952" algn="ctr" defTabSz="693207"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pt-BR" altLang="pt-BR" sz="500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SEGUIR COM O MUNDO OU COM A CONSCIÊNCIA?</a:t>
            </a:r>
            <a:endParaRPr kumimoji="0" lang="pt-BR" altLang="pt-BR" sz="4094"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732573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01D3FC-DF89-4080-B775-D048EC3E26FF}"/>
              </a:ext>
            </a:extLst>
          </p:cNvPr>
          <p:cNvSpPr txBox="1"/>
          <p:nvPr/>
        </p:nvSpPr>
        <p:spPr>
          <a:xfrm>
            <a:off x="428625" y="739775"/>
            <a:ext cx="8429625" cy="7886700"/>
          </a:xfrm>
          <a:prstGeom prst="rect">
            <a:avLst/>
          </a:prstGeom>
          <a:noFill/>
        </p:spPr>
        <p:txBody>
          <a:bodyPr>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pt-BR" sz="3200" b="1" i="0" u="none" strike="noStrike" kern="1200" cap="none" spc="0" normalizeH="0" baseline="0" noProof="0" dirty="0">
                <a:ln>
                  <a:noFill/>
                </a:ln>
                <a:solidFill>
                  <a:srgbClr val="FFFFFF"/>
                </a:solidFill>
                <a:effectLst/>
                <a:uLnTx/>
                <a:uFillTx/>
                <a:latin typeface="Times New Roman"/>
                <a:ea typeface="+mn-ea"/>
                <a:cs typeface="+mn-cs"/>
              </a:rPr>
              <a:t>CONCEITO DE FATALIDADE</a:t>
            </a:r>
          </a:p>
          <a:p>
            <a:pPr marL="95250" marR="0" lvl="0" indent="-95250" algn="just" defTabSz="914400" rtl="0" eaLnBrk="1" fontAlgn="auto" latinLnBrk="0" hangingPunct="1">
              <a:lnSpc>
                <a:spcPct val="150000"/>
              </a:lnSpc>
              <a:spcBef>
                <a:spcPts val="600"/>
              </a:spcBef>
              <a:spcAft>
                <a:spcPts val="600"/>
              </a:spcAft>
              <a:buClrTx/>
              <a:buSzTx/>
              <a:buFont typeface="Arial" pitchFamily="34" charset="0"/>
              <a:buChar char="•"/>
              <a:tabLst/>
              <a:defRPr/>
            </a:pPr>
            <a:r>
              <a:rPr kumimoji="0" lang="pt-BR" sz="3200" b="0" i="0" u="none" strike="noStrike" kern="1200" cap="none" spc="0" normalizeH="0" baseline="0" noProof="0" dirty="0">
                <a:ln>
                  <a:noFill/>
                </a:ln>
                <a:solidFill>
                  <a:srgbClr val="FFFFFF"/>
                </a:solidFill>
                <a:effectLst/>
                <a:uLnTx/>
                <a:uFillTx/>
                <a:latin typeface="Arial" charset="0"/>
                <a:ea typeface="+mn-ea"/>
                <a:cs typeface="+mn-cs"/>
              </a:rPr>
              <a:t>Qualidade ou caráter de fatal. Sorte inevitável; destino, fado, fatalismo. </a:t>
            </a:r>
          </a:p>
          <a:p>
            <a:pPr marL="95250" marR="0" lvl="0" indent="-95250" algn="just" defTabSz="914400" rtl="0" eaLnBrk="1" fontAlgn="auto" latinLnBrk="0" hangingPunct="1">
              <a:lnSpc>
                <a:spcPct val="150000"/>
              </a:lnSpc>
              <a:spcBef>
                <a:spcPts val="600"/>
              </a:spcBef>
              <a:spcAft>
                <a:spcPts val="600"/>
              </a:spcAft>
              <a:buClrTx/>
              <a:buSzTx/>
              <a:buFontTx/>
              <a:buNone/>
              <a:tabLst/>
              <a:defRPr/>
            </a:pPr>
            <a:endParaRPr kumimoji="0" lang="pt-BR" sz="300" b="0" i="0" u="none" strike="noStrike" kern="1200" cap="none" spc="0" normalizeH="0" baseline="0" noProof="0" dirty="0">
              <a:ln>
                <a:noFill/>
              </a:ln>
              <a:solidFill>
                <a:srgbClr val="FFFFFF"/>
              </a:solidFill>
              <a:effectLst/>
              <a:uLnTx/>
              <a:uFillTx/>
              <a:latin typeface="Arial" charset="0"/>
              <a:ea typeface="+mn-ea"/>
              <a:cs typeface="+mn-cs"/>
            </a:endParaRPr>
          </a:p>
          <a:p>
            <a:pPr marL="95250" marR="0" lvl="0" indent="-95250" algn="ctr" defTabSz="914400" rtl="0" eaLnBrk="1" fontAlgn="auto" latinLnBrk="0" hangingPunct="1">
              <a:lnSpc>
                <a:spcPct val="100000"/>
              </a:lnSpc>
              <a:spcBef>
                <a:spcPts val="600"/>
              </a:spcBef>
              <a:spcAft>
                <a:spcPts val="600"/>
              </a:spcAft>
              <a:buClrTx/>
              <a:buSzTx/>
              <a:buFontTx/>
              <a:buNone/>
              <a:tabLst/>
              <a:defRPr/>
            </a:pPr>
            <a:r>
              <a:rPr kumimoji="0" lang="pt-BR" sz="3200" b="1" i="0" u="none" strike="noStrike" kern="1200" cap="none" spc="0" normalizeH="0" baseline="0" noProof="0" dirty="0">
                <a:ln>
                  <a:noFill/>
                </a:ln>
                <a:solidFill>
                  <a:srgbClr val="FFFFFF"/>
                </a:solidFill>
                <a:effectLst/>
                <a:uLnTx/>
                <a:uFillTx/>
                <a:latin typeface="Times New Roman"/>
                <a:ea typeface="+mn-ea"/>
                <a:cs typeface="+mn-cs"/>
              </a:rPr>
              <a:t>CONCEITO DE FATALISMO</a:t>
            </a:r>
          </a:p>
          <a:p>
            <a:pPr marL="95250" marR="0" lvl="0" indent="-95250" algn="just" defTabSz="914400" rtl="0" eaLnBrk="1" fontAlgn="auto" latinLnBrk="0" hangingPunct="1">
              <a:lnSpc>
                <a:spcPct val="150000"/>
              </a:lnSpc>
              <a:spcBef>
                <a:spcPts val="600"/>
              </a:spcBef>
              <a:spcAft>
                <a:spcPts val="600"/>
              </a:spcAft>
              <a:buClrTx/>
              <a:buSzTx/>
              <a:buFont typeface="Arial" pitchFamily="34" charset="0"/>
              <a:buChar char="•"/>
              <a:tabLst/>
              <a:defRPr/>
            </a:pPr>
            <a:r>
              <a:rPr kumimoji="0" lang="pt-BR" sz="3200" b="0" i="0" u="none" strike="noStrike" kern="1200" cap="none" spc="0" normalizeH="0" baseline="0" noProof="0" dirty="0">
                <a:ln>
                  <a:noFill/>
                </a:ln>
                <a:solidFill>
                  <a:srgbClr val="FFFFFF"/>
                </a:solidFill>
                <a:effectLst/>
                <a:uLnTx/>
                <a:uFillTx/>
                <a:latin typeface="Arial" charset="0"/>
                <a:ea typeface="+mn-ea"/>
                <a:cs typeface="+mn-cs"/>
              </a:rPr>
              <a:t>Atitude ou doutrina que admite que o curso dos acontecimentos está previamente fixado, nada podendo alterá-lo.</a:t>
            </a:r>
          </a:p>
          <a:p>
            <a:pPr marL="95250" marR="0" lvl="0" indent="-95250" algn="r" defTabSz="914400" rtl="0" eaLnBrk="1" fontAlgn="auto" latinLnBrk="0" hangingPunct="1">
              <a:lnSpc>
                <a:spcPct val="100000"/>
              </a:lnSpc>
              <a:spcBef>
                <a:spcPts val="600"/>
              </a:spcBef>
              <a:spcAft>
                <a:spcPts val="600"/>
              </a:spcAft>
              <a:buClrTx/>
              <a:buSzTx/>
              <a:buFontTx/>
              <a:buNone/>
              <a:tabLst/>
              <a:defRPr/>
            </a:pPr>
            <a:r>
              <a:rPr kumimoji="0" lang="pt-BR" sz="2400" b="0" i="0" u="none" strike="noStrike" kern="1200" cap="none" spc="0" normalizeH="0" baseline="0" noProof="0" dirty="0">
                <a:ln>
                  <a:noFill/>
                </a:ln>
                <a:solidFill>
                  <a:srgbClr val="FFFFFF"/>
                </a:solidFill>
                <a:effectLst/>
                <a:uLnTx/>
                <a:uFillTx/>
                <a:latin typeface="Arial" charset="0"/>
                <a:ea typeface="+mn-ea"/>
                <a:cs typeface="+mn-cs"/>
              </a:rPr>
              <a:t>Dicionário da Língua Portuguesa. Novo Aurélio</a:t>
            </a:r>
            <a:r>
              <a:rPr kumimoji="0" lang="pt-BR" sz="3200" b="0" i="0" u="none" strike="noStrike" kern="1200" cap="none" spc="0" normalizeH="0" baseline="0" noProof="0" dirty="0">
                <a:ln>
                  <a:noFill/>
                </a:ln>
                <a:solidFill>
                  <a:srgbClr val="FFFFFF"/>
                </a:solidFill>
                <a:effectLst/>
                <a:uLnTx/>
                <a:uFillTx/>
                <a:latin typeface="Arial" charset="0"/>
                <a:ea typeface="+mn-ea"/>
                <a:cs typeface="+mn-cs"/>
              </a:rPr>
              <a:t>.</a:t>
            </a:r>
          </a:p>
          <a:p>
            <a:pPr marL="95250" marR="0" lvl="0" indent="-95250" algn="just" defTabSz="914400" rtl="0" eaLnBrk="1" fontAlgn="auto" latinLnBrk="0" hangingPunct="1">
              <a:lnSpc>
                <a:spcPct val="150000"/>
              </a:lnSpc>
              <a:spcBef>
                <a:spcPts val="600"/>
              </a:spcBef>
              <a:spcAft>
                <a:spcPts val="600"/>
              </a:spcAft>
              <a:buClrTx/>
              <a:buSzTx/>
              <a:buFontTx/>
              <a:buNone/>
              <a:tabLst/>
              <a:defRPr/>
            </a:pPr>
            <a:endParaRPr kumimoji="0" lang="pt-BR" sz="3200" b="1" i="0" u="none" strike="noStrike" kern="1200" cap="none" spc="0" normalizeH="0" baseline="0" noProof="0" dirty="0">
              <a:ln>
                <a:noFill/>
              </a:ln>
              <a:solidFill>
                <a:srgbClr val="FFFFFF"/>
              </a:solidFill>
              <a:effectLst/>
              <a:uLnTx/>
              <a:uFillTx/>
              <a:latin typeface="Times New Roman"/>
              <a:ea typeface="+mn-ea"/>
              <a:cs typeface="+mn-cs"/>
            </a:endParaRPr>
          </a:p>
          <a:p>
            <a:pPr marL="95250" marR="0" lvl="0" indent="-95250" algn="just" defTabSz="914400" rtl="0" eaLnBrk="1" fontAlgn="auto" latinLnBrk="0" hangingPunct="1">
              <a:lnSpc>
                <a:spcPct val="150000"/>
              </a:lnSpc>
              <a:spcBef>
                <a:spcPts val="600"/>
              </a:spcBef>
              <a:spcAft>
                <a:spcPts val="600"/>
              </a:spcAft>
              <a:buClrTx/>
              <a:buSzTx/>
              <a:buFont typeface="Arial" pitchFamily="34" charset="0"/>
              <a:buChar char="•"/>
              <a:tabLst/>
              <a:defRPr/>
            </a:pPr>
            <a:endParaRPr kumimoji="0" lang="pt-BR" sz="32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16409893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9" name="Rectangle 2"/>
          <p:cNvSpPr txBox="1">
            <a:spLocks noChangeArrowheads="1"/>
          </p:cNvSpPr>
          <p:nvPr/>
        </p:nvSpPr>
        <p:spPr bwMode="auto">
          <a:xfrm>
            <a:off x="-42121" y="829495"/>
            <a:ext cx="9324522" cy="48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altLang="pt-BR" sz="5003"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“Pois eu vos digo que, se a vossa justiça não exceder a dos escribas e fariseus, de modo nenhum entrareis no reino dos céus.”</a:t>
            </a:r>
          </a:p>
        </p:txBody>
      </p:sp>
      <p:sp>
        <p:nvSpPr>
          <p:cNvPr id="10" name="Text Box 3"/>
          <p:cNvSpPr txBox="1">
            <a:spLocks noChangeArrowheads="1"/>
          </p:cNvSpPr>
          <p:nvPr/>
        </p:nvSpPr>
        <p:spPr bwMode="auto">
          <a:xfrm>
            <a:off x="-42122" y="5513418"/>
            <a:ext cx="9200564" cy="512320"/>
          </a:xfrm>
          <a:prstGeom prst="rect">
            <a:avLst/>
          </a:prstGeom>
          <a:solidFill>
            <a:schemeClr val="bg2">
              <a:lumMod val="20000"/>
              <a:lumOff val="80000"/>
            </a:schemeClr>
          </a:solidFill>
          <a:ln w="9525">
            <a:noFill/>
            <a:miter lim="800000"/>
            <a:headEnd/>
            <a:tailEnd/>
          </a:ln>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729" b="1" i="0" u="none" strike="noStrike" kern="1200" cap="none" spc="0" normalizeH="0" baseline="0" noProof="0" dirty="0">
                <a:ln>
                  <a:noFill/>
                </a:ln>
                <a:solidFill>
                  <a:srgbClr val="000000"/>
                </a:solidFill>
                <a:effectLst/>
                <a:uLnTx/>
                <a:uFillTx/>
                <a:latin typeface="Arial" charset="0"/>
                <a:ea typeface="+mn-ea"/>
                <a:cs typeface="Arial" charset="0"/>
              </a:rPr>
              <a:t>JESUS – Mateus 5:20</a:t>
            </a:r>
          </a:p>
        </p:txBody>
      </p:sp>
    </p:spTree>
    <p:extLst>
      <p:ext uri="{BB962C8B-B14F-4D97-AF65-F5344CB8AC3E}">
        <p14:creationId xmlns:p14="http://schemas.microsoft.com/office/powerpoint/2010/main" val="2162585972"/>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Text Box 10"/>
          <p:cNvSpPr txBox="1">
            <a:spLocks noChangeArrowheads="1"/>
          </p:cNvSpPr>
          <p:nvPr/>
        </p:nvSpPr>
        <p:spPr bwMode="auto">
          <a:xfrm>
            <a:off x="3203650" y="5557947"/>
            <a:ext cx="2807707" cy="325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50000"/>
              </a:spcBef>
              <a:spcAft>
                <a:spcPct val="0"/>
              </a:spcAft>
              <a:buClrTx/>
              <a:buSzTx/>
              <a:buFontTx/>
              <a:buNone/>
              <a:tabLst/>
              <a:defRPr/>
            </a:pPr>
            <a:r>
              <a:rPr kumimoji="0" lang="pt-BR" altLang="pt-BR" sz="1516"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Jesus – Mateus 5:8</a:t>
            </a:r>
          </a:p>
        </p:txBody>
      </p:sp>
      <p:sp>
        <p:nvSpPr>
          <p:cNvPr id="9" name="Rectangle 9"/>
          <p:cNvSpPr txBox="1">
            <a:spLocks noChangeArrowheads="1"/>
          </p:cNvSpPr>
          <p:nvPr/>
        </p:nvSpPr>
        <p:spPr bwMode="auto">
          <a:xfrm>
            <a:off x="-42121" y="829495"/>
            <a:ext cx="9212598" cy="5199010"/>
          </a:xfrm>
          <a:prstGeom prst="rect">
            <a:avLst/>
          </a:prstGeom>
          <a:noFill/>
          <a:ln w="9525">
            <a:noFill/>
            <a:miter lim="800000"/>
            <a:headEnd/>
            <a:tailEnd/>
          </a:ln>
          <a:effectLst/>
        </p:spPr>
        <p:txBody>
          <a:bodyPr/>
          <a:lst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cs typeface="+mn-cs"/>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cs typeface="+mn-cs"/>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9pPr>
          </a:lstStyle>
          <a:p>
            <a:pPr marL="259952" marR="0" lvl="0" indent="-259952" algn="ctr" defTabSz="693207"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pt-BR" sz="8718" b="1" i="0" u="none" strike="noStrike" kern="1200" cap="none" spc="0" normalizeH="0" baseline="0" noProof="0" dirty="0">
                <a:ln>
                  <a:noFill/>
                </a:ln>
                <a:solidFill>
                  <a:srgbClr val="FFFF00"/>
                </a:solidFill>
                <a:effectLst>
                  <a:outerShdw blurRad="38100" dist="38100" dir="2700000" algn="tl">
                    <a:srgbClr val="010199"/>
                  </a:outerShdw>
                </a:effectLst>
                <a:uLnTx/>
                <a:uFillTx/>
                <a:latin typeface="Times New Roman" pitchFamily="18" charset="0"/>
                <a:ea typeface="+mn-ea"/>
                <a:cs typeface="Times New Roman" pitchFamily="18" charset="0"/>
              </a:rPr>
              <a:t>“O reino de Deus está dentro de vós.”</a:t>
            </a:r>
            <a:endParaRPr kumimoji="0" lang="pt-BR" sz="8718" b="0" i="0" u="none" strike="noStrike" kern="1200" cap="none" spc="0" normalizeH="0" baseline="0" noProof="0" dirty="0">
              <a:ln>
                <a:noFill/>
              </a:ln>
              <a:solidFill>
                <a:srgbClr val="FFFF00"/>
              </a:solidFill>
              <a:effectLst>
                <a:outerShdw blurRad="38100" dist="38100" dir="2700000" algn="tl">
                  <a:srgbClr val="010199"/>
                </a:outerShdw>
              </a:effectLst>
              <a:uLnTx/>
              <a:uFillTx/>
              <a:latin typeface="Times New Roman" pitchFamily="18" charset="0"/>
              <a:ea typeface="+mn-ea"/>
              <a:cs typeface="Times New Roman" pitchFamily="18" charset="0"/>
            </a:endParaRPr>
          </a:p>
        </p:txBody>
      </p:sp>
      <p:sp>
        <p:nvSpPr>
          <p:cNvPr id="10" name="Text Box 10"/>
          <p:cNvSpPr txBox="1">
            <a:spLocks noChangeArrowheads="1"/>
          </p:cNvSpPr>
          <p:nvPr/>
        </p:nvSpPr>
        <p:spPr bwMode="auto">
          <a:xfrm>
            <a:off x="-42121" y="5589237"/>
            <a:ext cx="9284807" cy="465640"/>
          </a:xfrm>
          <a:prstGeom prst="rect">
            <a:avLst/>
          </a:prstGeom>
          <a:solidFill>
            <a:schemeClr val="accent5"/>
          </a:solidFill>
          <a:ln w="9525">
            <a:noFill/>
            <a:miter lim="800000"/>
            <a:headEnd/>
            <a:tailEnd/>
          </a:ln>
          <a:effectLst/>
        </p:spPr>
        <p:txBody>
          <a:bodyPr>
            <a:spAutoFit/>
          </a:bodyPr>
          <a:lstStyle/>
          <a:p>
            <a:pPr marL="0" marR="0" lvl="0" indent="0" algn="ctr" defTabSz="693207" rtl="0" eaLnBrk="1" fontAlgn="base" latinLnBrk="0" hangingPunct="1">
              <a:lnSpc>
                <a:spcPct val="100000"/>
              </a:lnSpc>
              <a:spcBef>
                <a:spcPct val="50000"/>
              </a:spcBef>
              <a:spcAft>
                <a:spcPct val="0"/>
              </a:spcAft>
              <a:buClrTx/>
              <a:buSzTx/>
              <a:buFontTx/>
              <a:buNone/>
              <a:tabLst/>
              <a:defRPr/>
            </a:pPr>
            <a:r>
              <a:rPr kumimoji="0" lang="pt-BR" sz="2426" b="1" i="0" u="none" strike="noStrike" kern="1200" cap="none" spc="0" normalizeH="0" baseline="0" noProof="0" dirty="0">
                <a:ln>
                  <a:noFill/>
                </a:ln>
                <a:solidFill>
                  <a:srgbClr val="000000"/>
                </a:solidFill>
                <a:effectLst/>
                <a:uLnTx/>
                <a:uFillTx/>
                <a:latin typeface="Arial" charset="0"/>
                <a:ea typeface="+mn-ea"/>
                <a:cs typeface="Arial" charset="0"/>
              </a:rPr>
              <a:t>Jesus em Lucas – 17:21.</a:t>
            </a:r>
          </a:p>
        </p:txBody>
      </p:sp>
    </p:spTree>
    <p:extLst>
      <p:ext uri="{BB962C8B-B14F-4D97-AF65-F5344CB8AC3E}">
        <p14:creationId xmlns:p14="http://schemas.microsoft.com/office/powerpoint/2010/main" val="208113827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Espaço Reservado para Conteúdo 2"/>
          <p:cNvSpPr txBox="1">
            <a:spLocks/>
          </p:cNvSpPr>
          <p:nvPr/>
        </p:nvSpPr>
        <p:spPr bwMode="auto">
          <a:xfrm>
            <a:off x="0" y="2501122"/>
            <a:ext cx="9144000" cy="180160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259952" marR="0" lvl="0" indent="-259952" algn="ctr" defTabSz="693207"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pt-BR" altLang="pt-BR" sz="5458"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DESVIOS À JUSTIÇA </a:t>
            </a:r>
          </a:p>
          <a:p>
            <a:pPr marL="259952" marR="0" lvl="0" indent="-259952" algn="ctr" defTabSz="693207"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pt-BR" altLang="pt-BR" sz="5458"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LEI DE CAUSA E EFEITO</a:t>
            </a:r>
            <a:endParaRPr kumimoji="0" lang="pt-BR" altLang="pt-BR" sz="454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2191295"/>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 name="Rectangle 2"/>
          <p:cNvSpPr txBox="1">
            <a:spLocks noChangeArrowheads="1"/>
          </p:cNvSpPr>
          <p:nvPr/>
        </p:nvSpPr>
        <p:spPr>
          <a:xfrm>
            <a:off x="-42121" y="829495"/>
            <a:ext cx="9324522" cy="4892125"/>
          </a:xfrm>
          <a:prstGeom prst="rect">
            <a:avLst/>
          </a:prstGeom>
        </p:spPr>
        <p:txBody>
          <a:bodyPr/>
          <a:lstStyle/>
          <a:p>
            <a:pPr marL="259952" marR="0" lvl="0" indent="-259952" algn="ctr" defTabSz="693207" rtl="0" eaLnBrk="1" fontAlgn="auto" latinLnBrk="0" hangingPunct="1">
              <a:lnSpc>
                <a:spcPct val="90000"/>
              </a:lnSpc>
              <a:spcBef>
                <a:spcPct val="20000"/>
              </a:spcBef>
              <a:spcAft>
                <a:spcPts val="0"/>
              </a:spcAft>
              <a:buClrTx/>
              <a:buSzTx/>
              <a:buFontTx/>
              <a:buNone/>
              <a:tabLst/>
              <a:defRPr/>
            </a:pPr>
            <a:r>
              <a:rPr kumimoji="0" lang="pt-BR" sz="5458" b="1" i="0" u="none" strike="noStrike" kern="1200" cap="none" spc="455"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Arial"/>
              </a:rPr>
              <a:t>“Ai do mundo por causa dos escândalos; pois é necessário que venham os escândalos;”</a:t>
            </a:r>
          </a:p>
        </p:txBody>
      </p:sp>
      <p:sp>
        <p:nvSpPr>
          <p:cNvPr id="10" name="Text Box 3"/>
          <p:cNvSpPr txBox="1">
            <a:spLocks noChangeArrowheads="1"/>
          </p:cNvSpPr>
          <p:nvPr/>
        </p:nvSpPr>
        <p:spPr bwMode="auto">
          <a:xfrm>
            <a:off x="-42122" y="5513418"/>
            <a:ext cx="9200564" cy="512320"/>
          </a:xfrm>
          <a:prstGeom prst="rect">
            <a:avLst/>
          </a:prstGeom>
          <a:solidFill>
            <a:schemeClr val="bg2">
              <a:lumMod val="20000"/>
              <a:lumOff val="80000"/>
            </a:schemeClr>
          </a:solidFill>
          <a:ln w="9525">
            <a:noFill/>
            <a:miter lim="800000"/>
            <a:headEnd/>
            <a:tailEnd/>
          </a:ln>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729" b="1" i="0" u="none" strike="noStrike" kern="1200" cap="none" spc="0" normalizeH="0" baseline="0" noProof="0" dirty="0">
                <a:ln>
                  <a:noFill/>
                </a:ln>
                <a:solidFill>
                  <a:srgbClr val="000000"/>
                </a:solidFill>
                <a:effectLst/>
                <a:uLnTx/>
                <a:uFillTx/>
                <a:latin typeface="Arial" charset="0"/>
                <a:ea typeface="+mn-ea"/>
                <a:cs typeface="Arial" charset="0"/>
              </a:rPr>
              <a:t>JESUS – Mateus 18:7</a:t>
            </a:r>
          </a:p>
        </p:txBody>
      </p:sp>
    </p:spTree>
    <p:extLst>
      <p:ext uri="{BB962C8B-B14F-4D97-AF65-F5344CB8AC3E}">
        <p14:creationId xmlns:p14="http://schemas.microsoft.com/office/powerpoint/2010/main" val="3463766373"/>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 name="Rectangle 2"/>
          <p:cNvSpPr txBox="1">
            <a:spLocks noChangeArrowheads="1"/>
          </p:cNvSpPr>
          <p:nvPr/>
        </p:nvSpPr>
        <p:spPr>
          <a:xfrm>
            <a:off x="-83040" y="883652"/>
            <a:ext cx="9325725" cy="4127918"/>
          </a:xfrm>
          <a:prstGeom prst="rect">
            <a:avLst/>
          </a:prstGeom>
        </p:spPr>
        <p:txBody>
          <a:bodyPr/>
          <a:lstStyle/>
          <a:p>
            <a:pPr marL="259952" marR="0" lvl="0" indent="-259952" algn="ctr" defTabSz="693207" rtl="0" eaLnBrk="1" fontAlgn="auto" latinLnBrk="0" hangingPunct="1">
              <a:lnSpc>
                <a:spcPct val="90000"/>
              </a:lnSpc>
              <a:spcBef>
                <a:spcPct val="20000"/>
              </a:spcBef>
              <a:spcAft>
                <a:spcPts val="0"/>
              </a:spcAft>
              <a:buClrTx/>
              <a:buSzTx/>
              <a:buFontTx/>
              <a:buNone/>
              <a:tabLst/>
              <a:defRPr/>
            </a:pPr>
            <a:r>
              <a:rPr kumimoji="0" lang="pt-BR" sz="7278" b="1" i="0" u="none" strike="noStrike" kern="1200" cap="none" spc="-227"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Arial"/>
              </a:rPr>
              <a:t>“mas, ai do homem por quem o escândalo venha.”</a:t>
            </a:r>
          </a:p>
        </p:txBody>
      </p:sp>
      <p:sp>
        <p:nvSpPr>
          <p:cNvPr id="33796" name="Text Box 3"/>
          <p:cNvSpPr txBox="1">
            <a:spLocks noChangeArrowheads="1"/>
          </p:cNvSpPr>
          <p:nvPr/>
        </p:nvSpPr>
        <p:spPr bwMode="auto">
          <a:xfrm>
            <a:off x="-83039" y="5518232"/>
            <a:ext cx="9241482" cy="512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altLang="pt-BR" sz="2729"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JESUS – Mateus 18:7</a:t>
            </a:r>
          </a:p>
        </p:txBody>
      </p:sp>
    </p:spTree>
    <p:extLst>
      <p:ext uri="{BB962C8B-B14F-4D97-AF65-F5344CB8AC3E}">
        <p14:creationId xmlns:p14="http://schemas.microsoft.com/office/powerpoint/2010/main" val="3201081952"/>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 name="Rectangle 2"/>
          <p:cNvSpPr txBox="1">
            <a:spLocks noChangeArrowheads="1"/>
          </p:cNvSpPr>
          <p:nvPr/>
        </p:nvSpPr>
        <p:spPr>
          <a:xfrm>
            <a:off x="-83040" y="883652"/>
            <a:ext cx="9325725" cy="4127918"/>
          </a:xfrm>
          <a:prstGeom prst="rect">
            <a:avLst/>
          </a:prstGeom>
        </p:spPr>
        <p:txBody>
          <a:bodyPr/>
          <a:lstStyle/>
          <a:p>
            <a:pPr marL="259952" marR="0" lvl="0" indent="-259952" algn="ctr" defTabSz="693207" rtl="0" eaLnBrk="1" fontAlgn="auto" latinLnBrk="0" hangingPunct="1">
              <a:lnSpc>
                <a:spcPct val="90000"/>
              </a:lnSpc>
              <a:spcBef>
                <a:spcPct val="20000"/>
              </a:spcBef>
              <a:spcAft>
                <a:spcPts val="0"/>
              </a:spcAft>
              <a:buClrTx/>
              <a:buSzTx/>
              <a:buFontTx/>
              <a:buNone/>
              <a:tabLst/>
              <a:defRPr/>
            </a:pPr>
            <a:r>
              <a:rPr kumimoji="0" lang="pt-BR" sz="7278" b="1" i="0" u="none" strike="noStrike" kern="1200" cap="none" spc="-227"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Arial"/>
              </a:rPr>
              <a:t>“</a:t>
            </a:r>
            <a:r>
              <a:rPr kumimoji="0" lang="pt-BR" sz="7278" b="1" i="0" u="sng" strike="noStrike" kern="1200" cap="none" spc="-227"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Arial"/>
              </a:rPr>
              <a:t>A cada um segundo suas obras</a:t>
            </a:r>
            <a:r>
              <a:rPr kumimoji="0" lang="pt-BR" sz="7278" b="1" i="0" u="none" strike="noStrike" kern="1200" cap="none" spc="-227"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Arial"/>
              </a:rPr>
              <a:t>.”</a:t>
            </a:r>
          </a:p>
        </p:txBody>
      </p:sp>
      <p:sp>
        <p:nvSpPr>
          <p:cNvPr id="34820" name="Text Box 3"/>
          <p:cNvSpPr txBox="1">
            <a:spLocks noChangeArrowheads="1"/>
          </p:cNvSpPr>
          <p:nvPr/>
        </p:nvSpPr>
        <p:spPr bwMode="auto">
          <a:xfrm>
            <a:off x="-1" y="5518232"/>
            <a:ext cx="9158443" cy="512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50000"/>
              </a:spcBef>
              <a:spcAft>
                <a:spcPct val="0"/>
              </a:spcAft>
              <a:buClrTx/>
              <a:buSzTx/>
              <a:buFontTx/>
              <a:buNone/>
              <a:tabLst/>
              <a:defRPr/>
            </a:pPr>
            <a:r>
              <a:rPr kumimoji="0" lang="pt-BR" altLang="pt-BR" sz="2729"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Jesus em Mateus 16:27.</a:t>
            </a:r>
          </a:p>
        </p:txBody>
      </p:sp>
    </p:spTree>
    <p:extLst>
      <p:ext uri="{BB962C8B-B14F-4D97-AF65-F5344CB8AC3E}">
        <p14:creationId xmlns:p14="http://schemas.microsoft.com/office/powerpoint/2010/main" val="4261119333"/>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Espaço Reservado para Conteúdo 2"/>
          <p:cNvSpPr txBox="1">
            <a:spLocks/>
          </p:cNvSpPr>
          <p:nvPr/>
        </p:nvSpPr>
        <p:spPr bwMode="auto">
          <a:xfrm>
            <a:off x="1" y="2555278"/>
            <a:ext cx="9144000" cy="174744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259952" marR="0" lvl="0" indent="-259952" algn="ctr" defTabSz="693207"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pt-BR" altLang="pt-BR" sz="5458"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DESVIOS À JUSTIÇA COMO PROCEDER?</a:t>
            </a:r>
            <a:endParaRPr kumimoji="0" lang="pt-BR" altLang="pt-BR" sz="454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12628182"/>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7" name="Rectangle 2"/>
          <p:cNvSpPr txBox="1">
            <a:spLocks noChangeArrowheads="1"/>
          </p:cNvSpPr>
          <p:nvPr/>
        </p:nvSpPr>
        <p:spPr bwMode="auto">
          <a:xfrm>
            <a:off x="-42121" y="829495"/>
            <a:ext cx="9324522" cy="48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altLang="pt-BR" sz="4549"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“Se o teu olho direito é motivo de escândalo, arranca-o e lança-o de ti; pois te é melhor que se perca um dos teus membros do que seja todo o teu corpo lançado no inferno.”</a:t>
            </a:r>
          </a:p>
        </p:txBody>
      </p:sp>
      <p:sp>
        <p:nvSpPr>
          <p:cNvPr id="10" name="Text Box 3"/>
          <p:cNvSpPr txBox="1">
            <a:spLocks noChangeArrowheads="1"/>
          </p:cNvSpPr>
          <p:nvPr/>
        </p:nvSpPr>
        <p:spPr bwMode="auto">
          <a:xfrm>
            <a:off x="-42122" y="5513418"/>
            <a:ext cx="9200564" cy="512320"/>
          </a:xfrm>
          <a:prstGeom prst="rect">
            <a:avLst/>
          </a:prstGeom>
          <a:solidFill>
            <a:schemeClr val="bg2">
              <a:lumMod val="20000"/>
              <a:lumOff val="80000"/>
            </a:schemeClr>
          </a:solidFill>
          <a:ln w="9525">
            <a:noFill/>
            <a:miter lim="800000"/>
            <a:headEnd/>
            <a:tailEnd/>
          </a:ln>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729" b="1" i="0" u="none" strike="noStrike" kern="1200" cap="none" spc="0" normalizeH="0" baseline="0" noProof="0" dirty="0">
                <a:ln>
                  <a:noFill/>
                </a:ln>
                <a:solidFill>
                  <a:srgbClr val="000000"/>
                </a:solidFill>
                <a:effectLst/>
                <a:uLnTx/>
                <a:uFillTx/>
                <a:latin typeface="Arial" charset="0"/>
                <a:ea typeface="+mn-ea"/>
                <a:cs typeface="Arial" charset="0"/>
              </a:rPr>
              <a:t>JESUS – Mateus 5:29</a:t>
            </a:r>
          </a:p>
        </p:txBody>
      </p:sp>
    </p:spTree>
    <p:extLst>
      <p:ext uri="{BB962C8B-B14F-4D97-AF65-F5344CB8AC3E}">
        <p14:creationId xmlns:p14="http://schemas.microsoft.com/office/powerpoint/2010/main" val="3650913491"/>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Espaço Reservado para Conteúdo 2"/>
          <p:cNvSpPr txBox="1">
            <a:spLocks/>
          </p:cNvSpPr>
          <p:nvPr/>
        </p:nvSpPr>
        <p:spPr bwMode="auto">
          <a:xfrm>
            <a:off x="0" y="2118417"/>
            <a:ext cx="9144000" cy="196527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259952" marR="0" lvl="0" indent="-259952" algn="ctr" defTabSz="693207"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pt-BR" altLang="pt-BR" sz="5458"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DESVIOS À JUSTIÇA</a:t>
            </a:r>
          </a:p>
          <a:p>
            <a:pPr marL="259952" marR="0" lvl="0" indent="-259952" algn="ctr" defTabSz="693207"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pt-BR" altLang="pt-BR" sz="5458"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CORREÇÃO</a:t>
            </a:r>
            <a:endParaRPr kumimoji="0" lang="pt-BR" altLang="pt-BR" sz="4549"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31746481"/>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 y="1641841"/>
            <a:ext cx="9144000" cy="4386665"/>
          </a:xfrm>
        </p:spPr>
        <p:txBody>
          <a:bodyPr>
            <a:normAutofit/>
          </a:bodyPr>
          <a:lstStyle/>
          <a:p>
            <a:pPr algn="ctr" eaLnBrk="1" hangingPunct="1">
              <a:buFont typeface="Wingdings" panose="05000000000000000000" pitchFamily="2" charset="2"/>
              <a:buNone/>
              <a:defRPr/>
            </a:pPr>
            <a:r>
              <a:rPr lang="pt-BR" sz="6671" b="1" dirty="0"/>
              <a:t>ARREPENDIMENTO</a:t>
            </a:r>
          </a:p>
          <a:p>
            <a:pPr algn="ctr" eaLnBrk="1" hangingPunct="1">
              <a:buFont typeface="Wingdings" panose="05000000000000000000" pitchFamily="2" charset="2"/>
              <a:buNone/>
              <a:defRPr/>
            </a:pPr>
            <a:r>
              <a:rPr lang="pt-BR" sz="6671" b="1" dirty="0"/>
              <a:t>EXPIAÇÃO</a:t>
            </a:r>
          </a:p>
          <a:p>
            <a:pPr algn="ctr" eaLnBrk="1" hangingPunct="1">
              <a:buFont typeface="Wingdings" panose="05000000000000000000" pitchFamily="2" charset="2"/>
              <a:buNone/>
              <a:defRPr/>
            </a:pPr>
            <a:r>
              <a:rPr lang="pt-BR" sz="6671" b="1" dirty="0"/>
              <a:t> REPARAÇÃO</a:t>
            </a:r>
          </a:p>
        </p:txBody>
      </p:sp>
    </p:spTree>
    <p:extLst>
      <p:ext uri="{BB962C8B-B14F-4D97-AF65-F5344CB8AC3E}">
        <p14:creationId xmlns:p14="http://schemas.microsoft.com/office/powerpoint/2010/main" val="2176032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linds(horizontal)">
                                      <p:cBhvr>
                                        <p:cTn id="13" dur="500"/>
                                        <p:tgtEl>
                                          <p:spTgt spid="3">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7EB45D-0BD9-4A6A-82C7-5AC986A7BA46}"/>
              </a:ext>
            </a:extLst>
          </p:cNvPr>
          <p:cNvSpPr txBox="1"/>
          <p:nvPr/>
        </p:nvSpPr>
        <p:spPr>
          <a:xfrm>
            <a:off x="500063" y="846138"/>
            <a:ext cx="8143875" cy="5940425"/>
          </a:xfrm>
          <a:prstGeom prst="rect">
            <a:avLst/>
          </a:prstGeom>
          <a:noFill/>
        </p:spPr>
        <p:txBody>
          <a:bodyPr>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defRPr/>
            </a:pPr>
            <a:r>
              <a:rPr kumimoji="0" lang="pt-BR" sz="2600" b="0" i="1" u="none" strike="noStrike" kern="1200" cap="none" spc="0" normalizeH="0" baseline="0" noProof="0" dirty="0">
                <a:ln>
                  <a:noFill/>
                </a:ln>
                <a:solidFill>
                  <a:srgbClr val="FFFFFF"/>
                </a:solidFill>
                <a:effectLst/>
                <a:uLnTx/>
                <a:uFillTx/>
                <a:latin typeface="Arial" charset="0"/>
                <a:ea typeface="+mn-ea"/>
                <a:cs typeface="+mn-cs"/>
              </a:rPr>
              <a:t>Haverá fatalidade nos acontecimentos da vida, conforme ao sentido que se dá a este vocábulo? Quer dizer: todos os acontecimentos são predeterminados? E, neste caso, que vem a ser do livre-arbítrio?</a:t>
            </a:r>
            <a:r>
              <a:rPr kumimoji="0" lang="pt-BR" sz="2800" b="0" i="1" u="none" strike="noStrike" kern="1200" cap="none" spc="0" normalizeH="0" baseline="0" noProof="0" dirty="0">
                <a:ln>
                  <a:noFill/>
                </a:ln>
                <a:solidFill>
                  <a:srgbClr val="FFFFFF"/>
                </a:solidFill>
                <a:effectLst/>
                <a:uLnTx/>
                <a:uFillTx/>
                <a:latin typeface="Arial" charset="0"/>
                <a:ea typeface="+mn-ea"/>
                <a:cs typeface="+mn-cs"/>
              </a:rPr>
              <a:t>	</a:t>
            </a:r>
          </a:p>
          <a:p>
            <a:pPr marL="0" marR="0" lvl="0" indent="531813" algn="just" defTabSz="914400" rtl="0" eaLnBrk="1" fontAlgn="base" latinLnBrk="0" hangingPunct="1">
              <a:lnSpc>
                <a:spcPct val="100000"/>
              </a:lnSpc>
              <a:spcBef>
                <a:spcPct val="0"/>
              </a:spcBef>
              <a:spcAft>
                <a:spcPct val="0"/>
              </a:spcAft>
              <a:buClrTx/>
              <a:buSzTx/>
              <a:buFontTx/>
              <a:buNone/>
              <a:tabLst/>
              <a:defRPr/>
            </a:pPr>
            <a:r>
              <a:rPr kumimoji="0" lang="pt-BR" sz="2600" b="0" i="1" u="none" strike="noStrike" kern="1200" cap="none" spc="0" normalizeH="0" baseline="0" noProof="0" dirty="0">
                <a:ln>
                  <a:noFill/>
                </a:ln>
                <a:solidFill>
                  <a:srgbClr val="FFFFFF"/>
                </a:solidFill>
                <a:effectLst/>
                <a:uLnTx/>
                <a:uFillTx/>
                <a:latin typeface="Arial" charset="0"/>
                <a:ea typeface="+mn-ea"/>
                <a:cs typeface="+mn-cs"/>
              </a:rPr>
              <a:t>A fatalidade existe unicamente pela escolha que o Espírito fez, ao encarnar, desta ou daquela prova para sofrer. Escolhendo-a, instituiu para si uma espécie de destino, que é a conseqüência mesma da posição em que vem a achar-se colocado. Falo das provas físicas, pois, pelo que toca às provas morais e às tentações, o Espírito, conservando o livre-arbítrio quanto ao bem e ao mal, é sempre senhor de ceder ou de resistir [...] </a:t>
            </a:r>
          </a:p>
          <a:p>
            <a:pPr marL="0" marR="0" lvl="0" indent="531813" algn="r" defTabSz="914400" rtl="0" eaLnBrk="1" fontAlgn="base" latinLnBrk="0" hangingPunct="1">
              <a:lnSpc>
                <a:spcPct val="100000"/>
              </a:lnSpc>
              <a:spcBef>
                <a:spcPct val="0"/>
              </a:spcBef>
              <a:spcAft>
                <a:spcPct val="0"/>
              </a:spcAft>
              <a:buClrTx/>
              <a:buSzTx/>
              <a:buFontTx/>
              <a:buNone/>
              <a:tabLst/>
              <a:defRPr/>
            </a:pPr>
            <a:r>
              <a:rPr kumimoji="0" lang="pt-BR" sz="1400" b="0" i="1" u="none" strike="noStrike" kern="1200" cap="none" spc="0" normalizeH="0" baseline="0" noProof="0" dirty="0">
                <a:ln>
                  <a:noFill/>
                </a:ln>
                <a:solidFill>
                  <a:srgbClr val="FFFFFF"/>
                </a:solidFill>
                <a:effectLst/>
                <a:uLnTx/>
                <a:uFillTx/>
                <a:latin typeface="Arial" charset="0"/>
                <a:ea typeface="+mn-ea"/>
                <a:cs typeface="+mn-cs"/>
              </a:rPr>
              <a:t>Allan Kardec: O livro dos espíritos, questão 851.</a:t>
            </a:r>
            <a:endParaRPr kumimoji="0" lang="pt-BR" sz="1400" b="0" i="1"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19002528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 y="2647619"/>
            <a:ext cx="9144000" cy="1582569"/>
          </a:xfrm>
          <a:solidFill>
            <a:schemeClr val="tx1"/>
          </a:solidFill>
        </p:spPr>
        <p:txBody>
          <a:bodyPr>
            <a:normAutofit/>
          </a:bodyPr>
          <a:lstStyle/>
          <a:p>
            <a:pPr eaLnBrk="1" hangingPunct="1">
              <a:defRPr/>
            </a:pPr>
            <a:r>
              <a:rPr lang="pt-BR" sz="6823" b="1" dirty="0">
                <a:solidFill>
                  <a:schemeClr val="bg1"/>
                </a:solidFill>
              </a:rPr>
              <a:t>ARREPENDIMENTO</a:t>
            </a:r>
          </a:p>
        </p:txBody>
      </p:sp>
    </p:spTree>
    <p:extLst>
      <p:ext uri="{BB962C8B-B14F-4D97-AF65-F5344CB8AC3E}">
        <p14:creationId xmlns:p14="http://schemas.microsoft.com/office/powerpoint/2010/main" val="159420535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1" y="829495"/>
            <a:ext cx="9144000" cy="4674295"/>
          </a:xfrm>
        </p:spPr>
        <p:txBody>
          <a:bodyPr/>
          <a:lstStyle/>
          <a:p>
            <a:pPr eaLnBrk="1" hangingPunct="1"/>
            <a:r>
              <a:rPr lang="pt-BR" altLang="pt-BR" sz="6065" b="1" dirty="0">
                <a:solidFill>
                  <a:srgbClr val="FFFF00"/>
                </a:solidFill>
                <a:effectLst/>
              </a:rPr>
              <a:t>“Arrependei-vos, porque é chegado o reino dos céus. Por que este é o anunciado pelo profeta Isaías.”</a:t>
            </a:r>
          </a:p>
        </p:txBody>
      </p:sp>
      <p:sp>
        <p:nvSpPr>
          <p:cNvPr id="5" name="Text Box 4"/>
          <p:cNvSpPr txBox="1">
            <a:spLocks noChangeArrowheads="1"/>
          </p:cNvSpPr>
          <p:nvPr/>
        </p:nvSpPr>
        <p:spPr bwMode="auto">
          <a:xfrm>
            <a:off x="0" y="5613307"/>
            <a:ext cx="9144000" cy="512320"/>
          </a:xfrm>
          <a:prstGeom prst="rect">
            <a:avLst/>
          </a:prstGeom>
          <a:solidFill>
            <a:schemeClr val="accent5"/>
          </a:solidFill>
          <a:ln w="9525">
            <a:noFill/>
            <a:miter lim="800000"/>
            <a:headEnd/>
            <a:tailEnd/>
          </a:ln>
          <a:effectLst/>
        </p:spPr>
        <p:txBody>
          <a:bodyPr wrap="square">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729" b="1" i="0" u="none" strike="noStrike" kern="1200" cap="none" spc="0" normalizeH="0" baseline="0" noProof="0" dirty="0">
                <a:ln>
                  <a:noFill/>
                </a:ln>
                <a:solidFill>
                  <a:srgbClr val="000000"/>
                </a:solidFill>
                <a:effectLst/>
                <a:uLnTx/>
                <a:uFillTx/>
                <a:latin typeface="Arial" charset="0"/>
                <a:ea typeface="+mn-ea"/>
                <a:cs typeface="Arial" charset="0"/>
              </a:rPr>
              <a:t>João Batista em Mateus 3:2-3.</a:t>
            </a:r>
          </a:p>
        </p:txBody>
      </p:sp>
    </p:spTree>
    <p:extLst>
      <p:ext uri="{BB962C8B-B14F-4D97-AF65-F5344CB8AC3E}">
        <p14:creationId xmlns:p14="http://schemas.microsoft.com/office/powerpoint/2010/main" val="3781003811"/>
      </p:ext>
    </p:extLst>
  </p:cSld>
  <p:clrMapOvr>
    <a:masterClrMapping/>
  </p:clrMapOvr>
  <p:transition spd="slow"/>
</p:sld>
</file>

<file path=ppt/slides/slide2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 y="829495"/>
            <a:ext cx="9144000" cy="4819916"/>
          </a:xfrm>
        </p:spPr>
        <p:txBody>
          <a:bodyPr>
            <a:noAutofit/>
          </a:bodyPr>
          <a:lstStyle/>
          <a:p>
            <a:pPr eaLnBrk="1" hangingPunct="1">
              <a:defRPr/>
            </a:pPr>
            <a:r>
              <a:rPr lang="pt-BR" sz="6065" b="1" dirty="0">
                <a:solidFill>
                  <a:srgbClr val="FFFF00"/>
                </a:solidFill>
                <a:effectLst>
                  <a:outerShdw blurRad="38100" dist="38100" dir="2700000" algn="tl">
                    <a:srgbClr val="000000">
                      <a:alpha val="43137"/>
                    </a:srgbClr>
                  </a:outerShdw>
                </a:effectLst>
              </a:rPr>
              <a:t>O arrependimento se dá no estado corporal ou no estado espiritual?</a:t>
            </a:r>
          </a:p>
        </p:txBody>
      </p:sp>
      <p:sp>
        <p:nvSpPr>
          <p:cNvPr id="41987" name="Text Box 4"/>
          <p:cNvSpPr txBox="1">
            <a:spLocks noChangeArrowheads="1"/>
          </p:cNvSpPr>
          <p:nvPr/>
        </p:nvSpPr>
        <p:spPr bwMode="auto">
          <a:xfrm>
            <a:off x="1" y="5612103"/>
            <a:ext cx="9143999" cy="69890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altLang="pt-BR" sz="197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Kardec, Allan. O livro dos espíritos. 1857. Tradução de E. N. Bezerra. Q. 990</a:t>
            </a:r>
          </a:p>
        </p:txBody>
      </p:sp>
    </p:spTree>
    <p:extLst>
      <p:ext uri="{BB962C8B-B14F-4D97-AF65-F5344CB8AC3E}">
        <p14:creationId xmlns:p14="http://schemas.microsoft.com/office/powerpoint/2010/main" val="65079790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38399" y="775338"/>
            <a:ext cx="9430428" cy="4874073"/>
          </a:xfrm>
        </p:spPr>
        <p:txBody>
          <a:bodyPr>
            <a:noAutofit/>
          </a:bodyPr>
          <a:lstStyle/>
          <a:p>
            <a:pPr algn="ctr" eaLnBrk="1" hangingPunct="1">
              <a:buFont typeface="Wingdings" panose="05000000000000000000" pitchFamily="2" charset="2"/>
              <a:buNone/>
              <a:defRPr/>
            </a:pPr>
            <a:r>
              <a:rPr lang="pt-BR" sz="5003" b="1" dirty="0">
                <a:solidFill>
                  <a:schemeClr val="accent6">
                    <a:lumMod val="20000"/>
                    <a:lumOff val="80000"/>
                  </a:schemeClr>
                </a:solidFill>
              </a:rPr>
              <a:t>No estado espiritual;</a:t>
            </a:r>
          </a:p>
          <a:p>
            <a:pPr algn="ctr" eaLnBrk="1" hangingPunct="1">
              <a:buFont typeface="Wingdings" panose="05000000000000000000" pitchFamily="2" charset="2"/>
              <a:buNone/>
              <a:defRPr/>
            </a:pPr>
            <a:r>
              <a:rPr lang="pt-BR" sz="5003" b="1" dirty="0">
                <a:solidFill>
                  <a:srgbClr val="00CC00"/>
                </a:solidFill>
              </a:rPr>
              <a:t>Mas, também pode ocorrer no estado corporal, quando bem compreendeis a diferença entre o bem e o mal.</a:t>
            </a:r>
          </a:p>
        </p:txBody>
      </p:sp>
      <p:sp>
        <p:nvSpPr>
          <p:cNvPr id="43011" name="Text Box 4"/>
          <p:cNvSpPr txBox="1">
            <a:spLocks noChangeArrowheads="1"/>
          </p:cNvSpPr>
          <p:nvPr/>
        </p:nvSpPr>
        <p:spPr bwMode="auto">
          <a:xfrm>
            <a:off x="-1" y="5612103"/>
            <a:ext cx="9144001" cy="69890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altLang="pt-BR" sz="197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Kardec, Allan. O livro dos espíritos. 1857. Tradução de E. N. Bezerra. Q. 990</a:t>
            </a:r>
          </a:p>
        </p:txBody>
      </p:sp>
    </p:spTree>
    <p:extLst>
      <p:ext uri="{BB962C8B-B14F-4D97-AF65-F5344CB8AC3E}">
        <p14:creationId xmlns:p14="http://schemas.microsoft.com/office/powerpoint/2010/main" val="108747618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 y="829495"/>
            <a:ext cx="9144000" cy="4819916"/>
          </a:xfrm>
        </p:spPr>
        <p:txBody>
          <a:bodyPr>
            <a:noAutofit/>
          </a:bodyPr>
          <a:lstStyle/>
          <a:p>
            <a:pPr eaLnBrk="1" hangingPunct="1">
              <a:defRPr/>
            </a:pPr>
            <a:r>
              <a:rPr lang="pt-BR" sz="6065" b="1" dirty="0">
                <a:solidFill>
                  <a:srgbClr val="FFFF00"/>
                </a:solidFill>
                <a:effectLst>
                  <a:outerShdw blurRad="38100" dist="38100" dir="2700000" algn="tl">
                    <a:srgbClr val="000000">
                      <a:alpha val="43137"/>
                    </a:srgbClr>
                  </a:outerShdw>
                </a:effectLst>
              </a:rPr>
              <a:t>Qual a consequência do arrependimento no estado espiritual?</a:t>
            </a:r>
          </a:p>
        </p:txBody>
      </p:sp>
      <p:sp>
        <p:nvSpPr>
          <p:cNvPr id="44035" name="Text Box 4"/>
          <p:cNvSpPr txBox="1">
            <a:spLocks noChangeArrowheads="1"/>
          </p:cNvSpPr>
          <p:nvPr/>
        </p:nvSpPr>
        <p:spPr bwMode="auto">
          <a:xfrm>
            <a:off x="1" y="5612103"/>
            <a:ext cx="9143999" cy="69890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altLang="pt-BR" sz="197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Kardec, Allan. O livro dos espíritos. 1857. Tradução de E. N. Bezerra. Q. 991</a:t>
            </a:r>
          </a:p>
        </p:txBody>
      </p:sp>
    </p:spTree>
    <p:extLst>
      <p:ext uri="{BB962C8B-B14F-4D97-AF65-F5344CB8AC3E}">
        <p14:creationId xmlns:p14="http://schemas.microsoft.com/office/powerpoint/2010/main" val="239787672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38399" y="775338"/>
            <a:ext cx="9430428" cy="4874073"/>
          </a:xfrm>
        </p:spPr>
        <p:txBody>
          <a:bodyPr>
            <a:noAutofit/>
          </a:bodyPr>
          <a:lstStyle/>
          <a:p>
            <a:pPr algn="ctr" eaLnBrk="1" hangingPunct="1">
              <a:buFont typeface="Wingdings" panose="05000000000000000000" pitchFamily="2" charset="2"/>
              <a:buNone/>
              <a:defRPr/>
            </a:pPr>
            <a:r>
              <a:rPr lang="pt-BR" sz="4397" b="1" dirty="0">
                <a:solidFill>
                  <a:schemeClr val="accent6">
                    <a:lumMod val="20000"/>
                    <a:lumOff val="80000"/>
                  </a:schemeClr>
                </a:solidFill>
              </a:rPr>
              <a:t>O desejo de uma nova encarnação para se purificar.</a:t>
            </a:r>
          </a:p>
          <a:p>
            <a:pPr algn="ctr" eaLnBrk="1" hangingPunct="1">
              <a:buFont typeface="Wingdings" panose="05000000000000000000" pitchFamily="2" charset="2"/>
              <a:buNone/>
              <a:defRPr/>
            </a:pPr>
            <a:r>
              <a:rPr lang="pt-BR" sz="4397" b="1" dirty="0">
                <a:solidFill>
                  <a:srgbClr val="00CC00"/>
                </a:solidFill>
              </a:rPr>
              <a:t>O Espírito compreende as imperfeições que o impedem de ser feliz e por isso aspira a uma nova existência em que possa expiar suas faltas.</a:t>
            </a:r>
          </a:p>
        </p:txBody>
      </p:sp>
      <p:sp>
        <p:nvSpPr>
          <p:cNvPr id="45059" name="Text Box 4"/>
          <p:cNvSpPr txBox="1">
            <a:spLocks noChangeArrowheads="1"/>
          </p:cNvSpPr>
          <p:nvPr/>
        </p:nvSpPr>
        <p:spPr bwMode="auto">
          <a:xfrm>
            <a:off x="0" y="5612103"/>
            <a:ext cx="9144000" cy="69890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altLang="pt-BR" sz="197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Kardec, Allan. O livro dos espíritos. 1857. Tradução de E. N. Bezerra. Q. 991</a:t>
            </a:r>
          </a:p>
        </p:txBody>
      </p:sp>
      <p:sp>
        <p:nvSpPr>
          <p:cNvPr id="4" name="Retângulo 3"/>
          <p:cNvSpPr/>
          <p:nvPr/>
        </p:nvSpPr>
        <p:spPr>
          <a:xfrm rot="19903770">
            <a:off x="-850856" y="2859757"/>
            <a:ext cx="10725366" cy="89418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3336" b="1" i="0" u="none" strike="noStrike" kern="1200" cap="none" spc="0" normalizeH="0" baseline="0" noProof="0" dirty="0">
                <a:ln>
                  <a:noFill/>
                </a:ln>
                <a:solidFill>
                  <a:srgbClr val="FFFFFF"/>
                </a:solidFill>
                <a:effectLst/>
                <a:uLnTx/>
                <a:uFillTx/>
                <a:latin typeface="Arial"/>
                <a:ea typeface="+mn-ea"/>
                <a:cs typeface="Arial"/>
              </a:rPr>
              <a:t>SE A TUA MÃO É MOTIVO DE ESCÂNDALO...</a:t>
            </a:r>
          </a:p>
        </p:txBody>
      </p:sp>
    </p:spTree>
    <p:extLst>
      <p:ext uri="{BB962C8B-B14F-4D97-AF65-F5344CB8AC3E}">
        <p14:creationId xmlns:p14="http://schemas.microsoft.com/office/powerpoint/2010/main" val="175995172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 y="829495"/>
            <a:ext cx="9144000" cy="4819916"/>
          </a:xfrm>
        </p:spPr>
        <p:txBody>
          <a:bodyPr>
            <a:noAutofit/>
          </a:bodyPr>
          <a:lstStyle/>
          <a:p>
            <a:pPr eaLnBrk="1" hangingPunct="1">
              <a:defRPr/>
            </a:pPr>
            <a:r>
              <a:rPr lang="pt-BR" sz="6823" b="1" dirty="0">
                <a:solidFill>
                  <a:srgbClr val="FFFF00"/>
                </a:solidFill>
                <a:effectLst>
                  <a:outerShdw blurRad="38100" dist="38100" dir="2700000" algn="tl">
                    <a:srgbClr val="000000">
                      <a:alpha val="43137"/>
                    </a:srgbClr>
                  </a:outerShdw>
                </a:effectLst>
              </a:rPr>
              <a:t>Qual a consequência do arrependimento no estado corporal?</a:t>
            </a:r>
          </a:p>
        </p:txBody>
      </p:sp>
      <p:sp>
        <p:nvSpPr>
          <p:cNvPr id="46083" name="Text Box 4"/>
          <p:cNvSpPr txBox="1">
            <a:spLocks noChangeArrowheads="1"/>
          </p:cNvSpPr>
          <p:nvPr/>
        </p:nvSpPr>
        <p:spPr bwMode="auto">
          <a:xfrm>
            <a:off x="1" y="5612103"/>
            <a:ext cx="9143999" cy="69890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altLang="pt-BR" sz="197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Kardec, Allan. O livro dos espíritos. 1857. Tradução de E. N. Bezerra. Q. 991</a:t>
            </a:r>
          </a:p>
        </p:txBody>
      </p:sp>
    </p:spTree>
    <p:extLst>
      <p:ext uri="{BB962C8B-B14F-4D97-AF65-F5344CB8AC3E}">
        <p14:creationId xmlns:p14="http://schemas.microsoft.com/office/powerpoint/2010/main" val="155324615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38399" y="775338"/>
            <a:ext cx="9430428" cy="4874073"/>
          </a:xfrm>
        </p:spPr>
        <p:txBody>
          <a:bodyPr>
            <a:noAutofit/>
          </a:bodyPr>
          <a:lstStyle/>
          <a:p>
            <a:pPr algn="ctr" eaLnBrk="1" hangingPunct="1">
              <a:buFont typeface="Wingdings" panose="05000000000000000000" pitchFamily="2" charset="2"/>
              <a:buNone/>
              <a:defRPr/>
            </a:pPr>
            <a:r>
              <a:rPr lang="pt-BR" sz="4321" b="1" dirty="0">
                <a:solidFill>
                  <a:schemeClr val="accent6">
                    <a:lumMod val="20000"/>
                    <a:lumOff val="80000"/>
                  </a:schemeClr>
                </a:solidFill>
              </a:rPr>
              <a:t>Avançar, já na vida presente, </a:t>
            </a:r>
            <a:r>
              <a:rPr lang="pt-BR" sz="4321" b="1" u="sng" dirty="0">
                <a:solidFill>
                  <a:schemeClr val="accent6">
                    <a:lumMod val="20000"/>
                    <a:lumOff val="80000"/>
                  </a:schemeClr>
                </a:solidFill>
              </a:rPr>
              <a:t>se ainda houver tempo</a:t>
            </a:r>
            <a:r>
              <a:rPr lang="pt-BR" sz="4321" b="1" dirty="0">
                <a:solidFill>
                  <a:schemeClr val="accent6">
                    <a:lumMod val="20000"/>
                    <a:lumOff val="80000"/>
                  </a:schemeClr>
                </a:solidFill>
              </a:rPr>
              <a:t> para reparar suas faltas.</a:t>
            </a:r>
          </a:p>
          <a:p>
            <a:pPr algn="ctr" eaLnBrk="1" hangingPunct="1">
              <a:buFont typeface="Wingdings" panose="05000000000000000000" pitchFamily="2" charset="2"/>
              <a:buNone/>
              <a:defRPr/>
            </a:pPr>
            <a:r>
              <a:rPr lang="pt-BR" sz="4321" b="1" dirty="0">
                <a:solidFill>
                  <a:srgbClr val="00CC00"/>
                </a:solidFill>
              </a:rPr>
              <a:t>Quando </a:t>
            </a:r>
            <a:r>
              <a:rPr lang="pt-BR" sz="4321" b="1" u="sng" dirty="0">
                <a:solidFill>
                  <a:srgbClr val="00CC00"/>
                </a:solidFill>
              </a:rPr>
              <a:t>a consciência o censura</a:t>
            </a:r>
            <a:r>
              <a:rPr lang="pt-BR" sz="4321" b="1" dirty="0">
                <a:solidFill>
                  <a:srgbClr val="00CC00"/>
                </a:solidFill>
              </a:rPr>
              <a:t> e lhe mostra uma imperfeição, o homem pode sempre melhorar-se.</a:t>
            </a:r>
          </a:p>
        </p:txBody>
      </p:sp>
      <p:sp>
        <p:nvSpPr>
          <p:cNvPr id="47107" name="Text Box 4"/>
          <p:cNvSpPr txBox="1">
            <a:spLocks noChangeArrowheads="1"/>
          </p:cNvSpPr>
          <p:nvPr/>
        </p:nvSpPr>
        <p:spPr bwMode="auto">
          <a:xfrm>
            <a:off x="0" y="5612103"/>
            <a:ext cx="9144000" cy="69890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altLang="pt-BR" sz="197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Kardec, Allan. O livro dos espíritos. 1857. Tradução de E. N. Bezerra. Q. 991</a:t>
            </a:r>
          </a:p>
        </p:txBody>
      </p:sp>
      <p:sp>
        <p:nvSpPr>
          <p:cNvPr id="4" name="Retângulo 3"/>
          <p:cNvSpPr/>
          <p:nvPr/>
        </p:nvSpPr>
        <p:spPr>
          <a:xfrm rot="19903770">
            <a:off x="-850856" y="2859757"/>
            <a:ext cx="10725366" cy="89418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3336" b="1" i="0" u="none" strike="noStrike" kern="1200" cap="none" spc="0" normalizeH="0" baseline="0" noProof="0" dirty="0">
                <a:ln>
                  <a:noFill/>
                </a:ln>
                <a:solidFill>
                  <a:srgbClr val="FFFFFF"/>
                </a:solidFill>
                <a:effectLst/>
                <a:uLnTx/>
                <a:uFillTx/>
                <a:latin typeface="Arial"/>
                <a:ea typeface="+mn-ea"/>
                <a:cs typeface="Arial"/>
              </a:rPr>
              <a:t>INTERROGAI A VOSSA CONSCIÊNCIA...</a:t>
            </a:r>
          </a:p>
        </p:txBody>
      </p:sp>
    </p:spTree>
    <p:extLst>
      <p:ext uri="{BB962C8B-B14F-4D97-AF65-F5344CB8AC3E}">
        <p14:creationId xmlns:p14="http://schemas.microsoft.com/office/powerpoint/2010/main" val="320916680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 y="3046897"/>
            <a:ext cx="9144000" cy="1310583"/>
          </a:xfrm>
          <a:solidFill>
            <a:schemeClr val="tx1"/>
          </a:solidFill>
        </p:spPr>
        <p:txBody>
          <a:bodyPr>
            <a:normAutofit/>
          </a:bodyPr>
          <a:lstStyle/>
          <a:p>
            <a:pPr eaLnBrk="1" hangingPunct="1">
              <a:defRPr/>
            </a:pPr>
            <a:r>
              <a:rPr lang="pt-BR" sz="7278" b="1" dirty="0">
                <a:solidFill>
                  <a:schemeClr val="bg1"/>
                </a:solidFill>
              </a:rPr>
              <a:t>EXPIAÇÃO</a:t>
            </a:r>
          </a:p>
        </p:txBody>
      </p:sp>
    </p:spTree>
    <p:extLst>
      <p:ext uri="{BB962C8B-B14F-4D97-AF65-F5344CB8AC3E}">
        <p14:creationId xmlns:p14="http://schemas.microsoft.com/office/powerpoint/2010/main" val="306544769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 y="829495"/>
            <a:ext cx="9144000" cy="4819916"/>
          </a:xfrm>
        </p:spPr>
        <p:txBody>
          <a:bodyPr>
            <a:noAutofit/>
          </a:bodyPr>
          <a:lstStyle/>
          <a:p>
            <a:pPr eaLnBrk="1" hangingPunct="1">
              <a:defRPr/>
            </a:pPr>
            <a:r>
              <a:rPr lang="pt-BR" sz="5307" b="1" dirty="0">
                <a:solidFill>
                  <a:srgbClr val="FFFF00"/>
                </a:solidFill>
                <a:effectLst>
                  <a:outerShdw blurRad="38100" dist="38100" dir="2700000" algn="tl">
                    <a:srgbClr val="000000">
                      <a:alpha val="43137"/>
                    </a:srgbClr>
                  </a:outerShdw>
                </a:effectLst>
              </a:rPr>
              <a:t>Basta o arrependimento sincero durante a vida para apagar as faltas do Espírito e fazer que ele encontre graça diante de Deus?</a:t>
            </a:r>
          </a:p>
        </p:txBody>
      </p:sp>
      <p:sp>
        <p:nvSpPr>
          <p:cNvPr id="49155" name="Text Box 4"/>
          <p:cNvSpPr txBox="1">
            <a:spLocks noChangeArrowheads="1"/>
          </p:cNvSpPr>
          <p:nvPr/>
        </p:nvSpPr>
        <p:spPr bwMode="auto">
          <a:xfrm>
            <a:off x="34902" y="5671074"/>
            <a:ext cx="9109099" cy="69890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altLang="pt-BR" sz="197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Kardec, Allan. O livro dos espíritos. 1857. Tradução de E. N. Bezerra. Q. 999</a:t>
            </a:r>
          </a:p>
        </p:txBody>
      </p:sp>
    </p:spTree>
    <p:extLst>
      <p:ext uri="{BB962C8B-B14F-4D97-AF65-F5344CB8AC3E}">
        <p14:creationId xmlns:p14="http://schemas.microsoft.com/office/powerpoint/2010/main" val="2279083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529AD1-C7C9-4F3E-AFFC-EE38A2F0F109}"/>
              </a:ext>
            </a:extLst>
          </p:cNvPr>
          <p:cNvSpPr txBox="1"/>
          <p:nvPr/>
        </p:nvSpPr>
        <p:spPr>
          <a:xfrm>
            <a:off x="500063" y="750888"/>
            <a:ext cx="8143875" cy="6232525"/>
          </a:xfrm>
          <a:prstGeom prst="rect">
            <a:avLst/>
          </a:prstGeom>
          <a:noFill/>
        </p:spPr>
        <p:txBody>
          <a:bodyP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pt-BR" sz="2800" b="1" i="0" u="none" strike="noStrike" kern="1200" cap="none" spc="0" normalizeH="0" baseline="0" noProof="0" dirty="0">
                <a:ln>
                  <a:noFill/>
                </a:ln>
                <a:solidFill>
                  <a:srgbClr val="FFFFFF"/>
                </a:solidFill>
                <a:effectLst/>
                <a:uLnTx/>
                <a:uFillTx/>
                <a:latin typeface="Times New Roman"/>
                <a:ea typeface="+mn-ea"/>
                <a:cs typeface="+mn-cs"/>
              </a:rPr>
              <a:t>RELAÇÃO EXISTENTE ENTRE O LIVRE-ARBÍTRIO E FATALIDADE</a:t>
            </a:r>
          </a:p>
          <a:p>
            <a:pPr marL="0" marR="0" lvl="0" indent="0" algn="just" defTabSz="914400" rtl="0" eaLnBrk="1" fontAlgn="auto" latinLnBrk="0" hangingPunct="1">
              <a:lnSpc>
                <a:spcPct val="100000"/>
              </a:lnSpc>
              <a:spcBef>
                <a:spcPts val="600"/>
              </a:spcBef>
              <a:spcAft>
                <a:spcPts val="600"/>
              </a:spcAft>
              <a:buClrTx/>
              <a:buSzTx/>
              <a:buFontTx/>
              <a:buNone/>
              <a:tabLst/>
              <a:defRPr/>
            </a:pPr>
            <a:endParaRPr kumimoji="0" lang="pt-BR" sz="800" b="1" i="0" u="none" strike="noStrike" kern="1200" cap="none" spc="0" normalizeH="0" baseline="0" noProof="0" dirty="0">
              <a:ln>
                <a:noFill/>
              </a:ln>
              <a:solidFill>
                <a:srgbClr val="FFFFFF"/>
              </a:solidFill>
              <a:effectLst/>
              <a:uLnTx/>
              <a:uFillTx/>
              <a:latin typeface="Times New Roman"/>
              <a:ea typeface="+mn-ea"/>
              <a:cs typeface="+mn-cs"/>
            </a:endParaRPr>
          </a:p>
          <a:p>
            <a:pPr marL="177800" marR="0" lvl="0" indent="-1778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1" u="none" strike="noStrike" kern="1200" cap="none" spc="0" normalizeH="0" baseline="0" noProof="0" dirty="0">
                <a:ln>
                  <a:noFill/>
                </a:ln>
                <a:solidFill>
                  <a:srgbClr val="FFFFFF"/>
                </a:solidFill>
                <a:effectLst/>
                <a:uLnTx/>
                <a:uFillTx/>
                <a:latin typeface="Arial" charset="0"/>
                <a:ea typeface="+mn-ea"/>
                <a:cs typeface="+mn-cs"/>
              </a:rPr>
              <a:t>A questão do livre-arbítrio se pode resumir assim: O homem não é fatalmente levado ao mal; os atos que pratica não foram previamente determinados; os crimes que comete não resultam de uma sentença do destino. Ele pode, por prova e por expiação, escolher uma existência em que seja arrastado ao crime, quer pelo meio onde se ache colocado, quer pelas circunstâncias que sobrevenham, mas será sempre livre de agir ou não agir. Assim, o livre-arbítrio existe para ele, quando no estado de Espírito, ao fazer a escolha da existência e das provas e, como encarnado, na faculdade de ceder ou de resistir aos arrastamentos a que todos  nos   temos voluntariamente submetido [...]. </a:t>
            </a:r>
            <a:endParaRPr kumimoji="0" lang="pt-BR" sz="24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2515091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38399" y="775338"/>
            <a:ext cx="9430428" cy="4874073"/>
          </a:xfrm>
        </p:spPr>
        <p:txBody>
          <a:bodyPr>
            <a:noAutofit/>
          </a:bodyPr>
          <a:lstStyle/>
          <a:p>
            <a:pPr algn="ctr" eaLnBrk="1" hangingPunct="1">
              <a:buFont typeface="Wingdings" panose="05000000000000000000" pitchFamily="2" charset="2"/>
              <a:buNone/>
              <a:defRPr/>
            </a:pPr>
            <a:r>
              <a:rPr lang="pt-BR" sz="6065" b="1" dirty="0">
                <a:solidFill>
                  <a:schemeClr val="accent6">
                    <a:lumMod val="20000"/>
                    <a:lumOff val="80000"/>
                  </a:schemeClr>
                </a:solidFill>
              </a:rPr>
              <a:t>O arrependimento contribui para a melhoria do Espírito,</a:t>
            </a:r>
            <a:endParaRPr lang="pt-BR" sz="6065" b="1" dirty="0">
              <a:solidFill>
                <a:srgbClr val="00CC00"/>
              </a:solidFill>
            </a:endParaRPr>
          </a:p>
          <a:p>
            <a:pPr algn="ctr" eaLnBrk="1" hangingPunct="1">
              <a:buFont typeface="Wingdings" panose="05000000000000000000" pitchFamily="2" charset="2"/>
              <a:buNone/>
              <a:defRPr/>
            </a:pPr>
            <a:r>
              <a:rPr lang="pt-BR" sz="6065" b="1" dirty="0">
                <a:solidFill>
                  <a:srgbClr val="FF0066"/>
                </a:solidFill>
              </a:rPr>
              <a:t>mas o passado deve ser expiado.</a:t>
            </a:r>
            <a:endParaRPr lang="pt-BR" sz="6065" b="1" dirty="0">
              <a:solidFill>
                <a:srgbClr val="FFFF00"/>
              </a:solidFill>
            </a:endParaRPr>
          </a:p>
        </p:txBody>
      </p:sp>
      <p:sp>
        <p:nvSpPr>
          <p:cNvPr id="50179" name="Text Box 4"/>
          <p:cNvSpPr txBox="1">
            <a:spLocks noChangeArrowheads="1"/>
          </p:cNvSpPr>
          <p:nvPr/>
        </p:nvSpPr>
        <p:spPr bwMode="auto">
          <a:xfrm>
            <a:off x="34902" y="5671074"/>
            <a:ext cx="9109098" cy="69890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altLang="pt-BR" sz="197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Kardec, Allan. O livro dos espíritos. 1857. Tradução de E. N. Bezerra. Q. 999</a:t>
            </a:r>
          </a:p>
        </p:txBody>
      </p:sp>
    </p:spTree>
    <p:extLst>
      <p:ext uri="{BB962C8B-B14F-4D97-AF65-F5344CB8AC3E}">
        <p14:creationId xmlns:p14="http://schemas.microsoft.com/office/powerpoint/2010/main" val="279557857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 y="829495"/>
            <a:ext cx="9144000" cy="4819916"/>
          </a:xfrm>
        </p:spPr>
        <p:txBody>
          <a:bodyPr>
            <a:noAutofit/>
          </a:bodyPr>
          <a:lstStyle/>
          <a:p>
            <a:pPr eaLnBrk="1" hangingPunct="1">
              <a:defRPr/>
            </a:pPr>
            <a:r>
              <a:rPr lang="pt-BR" sz="4549" b="1" dirty="0">
                <a:solidFill>
                  <a:srgbClr val="FFFF00"/>
                </a:solidFill>
                <a:effectLst>
                  <a:outerShdw blurRad="38100" dist="38100" dir="2700000" algn="tl">
                    <a:srgbClr val="000000">
                      <a:alpha val="43137"/>
                    </a:srgbClr>
                  </a:outerShdw>
                </a:effectLst>
              </a:rPr>
              <a:t>[...] Se um criminoso dissesse que não precisa arrepender-se, já que deve expiar o passado de uma maneira ou de outra, quais seriam para ele as consequências?</a:t>
            </a:r>
          </a:p>
        </p:txBody>
      </p:sp>
      <p:sp>
        <p:nvSpPr>
          <p:cNvPr id="51203" name="Text Box 4"/>
          <p:cNvSpPr txBox="1">
            <a:spLocks noChangeArrowheads="1"/>
          </p:cNvSpPr>
          <p:nvPr/>
        </p:nvSpPr>
        <p:spPr bwMode="auto">
          <a:xfrm>
            <a:off x="0" y="5671074"/>
            <a:ext cx="9144000" cy="69890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altLang="pt-BR" sz="197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Kardec, Allan. O livro dos espíritos. 1857. Tradução de E. N. Bezerra. Q. 999a</a:t>
            </a:r>
          </a:p>
        </p:txBody>
      </p:sp>
    </p:spTree>
    <p:extLst>
      <p:ext uri="{BB962C8B-B14F-4D97-AF65-F5344CB8AC3E}">
        <p14:creationId xmlns:p14="http://schemas.microsoft.com/office/powerpoint/2010/main" val="109966417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38399" y="775338"/>
            <a:ext cx="9430428" cy="4874073"/>
          </a:xfrm>
        </p:spPr>
        <p:txBody>
          <a:bodyPr>
            <a:noAutofit/>
          </a:bodyPr>
          <a:lstStyle/>
          <a:p>
            <a:pPr algn="ctr" eaLnBrk="1" hangingPunct="1">
              <a:buFont typeface="Wingdings" panose="05000000000000000000" pitchFamily="2" charset="2"/>
              <a:buNone/>
              <a:defRPr/>
            </a:pPr>
            <a:r>
              <a:rPr lang="pt-BR" sz="6671" b="1" dirty="0">
                <a:solidFill>
                  <a:schemeClr val="accent6">
                    <a:lumMod val="20000"/>
                    <a:lumOff val="80000"/>
                  </a:schemeClr>
                </a:solidFill>
              </a:rPr>
              <a:t>Se ele se obstinar no mal, sua expiação será mais longa e mais penosa.</a:t>
            </a:r>
            <a:endParaRPr lang="pt-BR" sz="6671" b="1" dirty="0">
              <a:solidFill>
                <a:srgbClr val="00CC00"/>
              </a:solidFill>
            </a:endParaRPr>
          </a:p>
        </p:txBody>
      </p:sp>
      <p:sp>
        <p:nvSpPr>
          <p:cNvPr id="52227" name="Text Box 4"/>
          <p:cNvSpPr txBox="1">
            <a:spLocks noChangeArrowheads="1"/>
          </p:cNvSpPr>
          <p:nvPr/>
        </p:nvSpPr>
        <p:spPr bwMode="auto">
          <a:xfrm>
            <a:off x="0" y="5612103"/>
            <a:ext cx="9065623" cy="69890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altLang="pt-BR" sz="197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Kardec, Allan. O livro dos espíritos. 1857. Tradução de E. N. Bezerra. Q. 999a</a:t>
            </a:r>
          </a:p>
        </p:txBody>
      </p:sp>
    </p:spTree>
    <p:extLst>
      <p:ext uri="{BB962C8B-B14F-4D97-AF65-F5344CB8AC3E}">
        <p14:creationId xmlns:p14="http://schemas.microsoft.com/office/powerpoint/2010/main" val="112408102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36497"/>
            <a:ext cx="9144001" cy="1363536"/>
          </a:xfrm>
          <a:solidFill>
            <a:schemeClr val="tx1"/>
          </a:solidFill>
        </p:spPr>
        <p:txBody>
          <a:bodyPr>
            <a:normAutofit/>
          </a:bodyPr>
          <a:lstStyle/>
          <a:p>
            <a:pPr eaLnBrk="1" hangingPunct="1">
              <a:defRPr/>
            </a:pPr>
            <a:r>
              <a:rPr lang="pt-BR" sz="6823" b="1" dirty="0">
                <a:solidFill>
                  <a:schemeClr val="bg1"/>
                </a:solidFill>
              </a:rPr>
              <a:t>REPARAÇÃO</a:t>
            </a:r>
          </a:p>
        </p:txBody>
      </p:sp>
    </p:spTree>
    <p:extLst>
      <p:ext uri="{BB962C8B-B14F-4D97-AF65-F5344CB8AC3E}">
        <p14:creationId xmlns:p14="http://schemas.microsoft.com/office/powerpoint/2010/main" val="196475434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 y="829495"/>
            <a:ext cx="9144000" cy="4819916"/>
          </a:xfrm>
        </p:spPr>
        <p:txBody>
          <a:bodyPr>
            <a:noAutofit/>
          </a:bodyPr>
          <a:lstStyle/>
          <a:p>
            <a:pPr eaLnBrk="1" hangingPunct="1">
              <a:defRPr/>
            </a:pPr>
            <a:r>
              <a:rPr lang="pt-BR" sz="7278" b="1" dirty="0">
                <a:solidFill>
                  <a:srgbClr val="FFFF00"/>
                </a:solidFill>
                <a:effectLst>
                  <a:outerShdw blurRad="38100" dist="38100" dir="2700000" algn="tl">
                    <a:srgbClr val="000000">
                      <a:alpha val="43137"/>
                    </a:srgbClr>
                  </a:outerShdw>
                </a:effectLst>
              </a:rPr>
              <a:t>Podemos, já nesta vida, resgatar nossas faltas?</a:t>
            </a:r>
          </a:p>
        </p:txBody>
      </p:sp>
      <p:sp>
        <p:nvSpPr>
          <p:cNvPr id="54275" name="Text Box 4"/>
          <p:cNvSpPr txBox="1">
            <a:spLocks noChangeArrowheads="1"/>
          </p:cNvSpPr>
          <p:nvPr/>
        </p:nvSpPr>
        <p:spPr bwMode="auto">
          <a:xfrm>
            <a:off x="0" y="5671074"/>
            <a:ext cx="9143999" cy="69890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altLang="pt-BR" sz="197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Kardec, Allan. O livro dos espíritos. 1857. Tradução de E. N. Bezerra. Q. 1000</a:t>
            </a:r>
          </a:p>
        </p:txBody>
      </p:sp>
    </p:spTree>
    <p:extLst>
      <p:ext uri="{BB962C8B-B14F-4D97-AF65-F5344CB8AC3E}">
        <p14:creationId xmlns:p14="http://schemas.microsoft.com/office/powerpoint/2010/main" val="25115163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38399" y="2562499"/>
            <a:ext cx="9430428" cy="1841316"/>
          </a:xfrm>
        </p:spPr>
        <p:txBody>
          <a:bodyPr>
            <a:noAutofit/>
          </a:bodyPr>
          <a:lstStyle/>
          <a:p>
            <a:pPr algn="ctr" eaLnBrk="1" hangingPunct="1">
              <a:buFont typeface="Wingdings" panose="05000000000000000000" pitchFamily="2" charset="2"/>
              <a:buNone/>
              <a:defRPr/>
            </a:pPr>
            <a:r>
              <a:rPr lang="pt-BR" sz="6065" b="1" dirty="0">
                <a:solidFill>
                  <a:schemeClr val="accent6">
                    <a:lumMod val="20000"/>
                    <a:lumOff val="80000"/>
                  </a:schemeClr>
                </a:solidFill>
              </a:rPr>
              <a:t>“Sim, reparando-as.”</a:t>
            </a:r>
            <a:endParaRPr lang="pt-BR" sz="6065" b="1" dirty="0">
              <a:solidFill>
                <a:srgbClr val="00CC00"/>
              </a:solidFill>
            </a:endParaRPr>
          </a:p>
        </p:txBody>
      </p:sp>
      <p:sp>
        <p:nvSpPr>
          <p:cNvPr id="55299" name="Text Box 4"/>
          <p:cNvSpPr txBox="1">
            <a:spLocks noChangeArrowheads="1"/>
          </p:cNvSpPr>
          <p:nvPr/>
        </p:nvSpPr>
        <p:spPr bwMode="auto">
          <a:xfrm>
            <a:off x="0" y="5612103"/>
            <a:ext cx="9144000" cy="69890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altLang="pt-BR" sz="197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Kardec, Allan. O livro dos espíritos. 1857. Tradução de E. N. Bezerra. Q. 1000</a:t>
            </a:r>
          </a:p>
        </p:txBody>
      </p:sp>
    </p:spTree>
    <p:extLst>
      <p:ext uri="{BB962C8B-B14F-4D97-AF65-F5344CB8AC3E}">
        <p14:creationId xmlns:p14="http://schemas.microsoft.com/office/powerpoint/2010/main" val="2452122073"/>
      </p:ext>
    </p:extLst>
  </p:cSld>
  <p:clrMapOvr>
    <a:masterClrMapping/>
  </p:clrMapOvr>
  <p:transition>
    <p:wipe dir="d"/>
  </p:transition>
</p:sld>
</file>

<file path=ppt/slides/slide2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27345" y="753676"/>
            <a:ext cx="9430427" cy="4928229"/>
          </a:xfrm>
        </p:spPr>
        <p:txBody>
          <a:bodyPr>
            <a:noAutofit/>
          </a:bodyPr>
          <a:lstStyle/>
          <a:p>
            <a:pPr algn="ctr" eaLnBrk="1" hangingPunct="1">
              <a:buFont typeface="Wingdings" panose="05000000000000000000" pitchFamily="2" charset="2"/>
              <a:buNone/>
              <a:defRPr/>
            </a:pPr>
            <a:r>
              <a:rPr lang="pt-BR" sz="4549" b="1" dirty="0"/>
              <a:t>A perda de um dedo mínimo, quando se esteja prestando um serviço, </a:t>
            </a:r>
            <a:r>
              <a:rPr lang="pt-BR" sz="4549" b="1" u="sng" dirty="0"/>
              <a:t>apaga mais faltas</a:t>
            </a:r>
            <a:r>
              <a:rPr lang="pt-BR" sz="4549" b="1" dirty="0"/>
              <a:t> do que o suplício da carne suportado durante anos, sem outro objetivo senão o bem </a:t>
            </a:r>
            <a:r>
              <a:rPr lang="pt-BR" sz="4549" b="1" i="1" u="sng" dirty="0"/>
              <a:t>de si mesmo</a:t>
            </a:r>
            <a:r>
              <a:rPr lang="pt-BR" sz="5003" b="1" dirty="0"/>
              <a:t>.</a:t>
            </a:r>
          </a:p>
        </p:txBody>
      </p:sp>
      <p:sp>
        <p:nvSpPr>
          <p:cNvPr id="56323" name="Text Box 4"/>
          <p:cNvSpPr txBox="1">
            <a:spLocks noChangeArrowheads="1"/>
          </p:cNvSpPr>
          <p:nvPr/>
        </p:nvSpPr>
        <p:spPr bwMode="auto">
          <a:xfrm>
            <a:off x="0" y="5671074"/>
            <a:ext cx="9178902" cy="69890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altLang="pt-BR" sz="197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Kardec, Allan. O livro dos espíritos. 1857. Tradução de E. N. Bezerra. Q. 1000</a:t>
            </a:r>
          </a:p>
        </p:txBody>
      </p:sp>
    </p:spTree>
    <p:extLst>
      <p:ext uri="{BB962C8B-B14F-4D97-AF65-F5344CB8AC3E}">
        <p14:creationId xmlns:p14="http://schemas.microsoft.com/office/powerpoint/2010/main" val="1719629180"/>
      </p:ext>
    </p:extLst>
  </p:cSld>
  <p:clrMapOvr>
    <a:masterClrMapping/>
  </p:clrMapOvr>
  <p:transition>
    <p:wipe dir="d"/>
  </p:transition>
</p:sld>
</file>

<file path=ppt/slides/slide2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43214" y="667026"/>
            <a:ext cx="9292028" cy="4928229"/>
          </a:xfrm>
        </p:spPr>
        <p:txBody>
          <a:bodyPr>
            <a:noAutofit/>
          </a:bodyPr>
          <a:lstStyle/>
          <a:p>
            <a:pPr algn="ctr" eaLnBrk="1" hangingPunct="1">
              <a:buFont typeface="Wingdings" panose="05000000000000000000" pitchFamily="2" charset="2"/>
              <a:buNone/>
              <a:defRPr/>
            </a:pPr>
            <a:r>
              <a:rPr lang="pt-BR" sz="8718" b="1" dirty="0"/>
              <a:t>“</a:t>
            </a:r>
            <a:r>
              <a:rPr lang="pt-BR" sz="8718" b="1" u="sng" dirty="0"/>
              <a:t>Só por meio do bem se repara o mal</a:t>
            </a:r>
            <a:r>
              <a:rPr lang="pt-BR" sz="8718" b="1" dirty="0"/>
              <a:t> [...].”</a:t>
            </a:r>
          </a:p>
        </p:txBody>
      </p:sp>
      <p:sp>
        <p:nvSpPr>
          <p:cNvPr id="57347" name="Text Box 4"/>
          <p:cNvSpPr txBox="1">
            <a:spLocks noChangeArrowheads="1"/>
          </p:cNvSpPr>
          <p:nvPr/>
        </p:nvSpPr>
        <p:spPr bwMode="auto">
          <a:xfrm>
            <a:off x="0" y="5621731"/>
            <a:ext cx="9083040" cy="69890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altLang="pt-BR" sz="197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Kardec, Allan. O livro dos espíritos. 1857. Tradução de E. N. Bezerra. Q. 1000</a:t>
            </a:r>
          </a:p>
        </p:txBody>
      </p:sp>
    </p:spTree>
    <p:extLst>
      <p:ext uri="{BB962C8B-B14F-4D97-AF65-F5344CB8AC3E}">
        <p14:creationId xmlns:p14="http://schemas.microsoft.com/office/powerpoint/2010/main" val="4070202595"/>
      </p:ext>
    </p:extLst>
  </p:cSld>
  <p:clrMapOvr>
    <a:masterClrMapping/>
  </p:clrMapOvr>
  <p:transition>
    <p:wipe dir="d"/>
  </p:transition>
</p:sld>
</file>

<file path=ppt/slides/slide28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a:xfrm>
            <a:off x="-122754" y="535847"/>
            <a:ext cx="9376271" cy="4837968"/>
          </a:xfrm>
        </p:spPr>
        <p:txBody>
          <a:bodyPr/>
          <a:lstStyle/>
          <a:p>
            <a:pPr eaLnBrk="1" hangingPunct="1"/>
            <a:r>
              <a:rPr lang="pt-BR" altLang="pt-BR" sz="6671" b="1" dirty="0">
                <a:solidFill>
                  <a:srgbClr val="FFFF00"/>
                </a:solidFill>
                <a:effectLst/>
              </a:rPr>
              <a:t>Qual seria o caráter do homem que praticasse a justiça em toda a sua pureza?</a:t>
            </a:r>
          </a:p>
        </p:txBody>
      </p:sp>
      <p:sp>
        <p:nvSpPr>
          <p:cNvPr id="6" name="Text Box 4"/>
          <p:cNvSpPr txBox="1">
            <a:spLocks noChangeArrowheads="1"/>
          </p:cNvSpPr>
          <p:nvPr/>
        </p:nvSpPr>
        <p:spPr bwMode="auto">
          <a:xfrm>
            <a:off x="-42122" y="5559150"/>
            <a:ext cx="9186122" cy="512320"/>
          </a:xfrm>
          <a:prstGeom prst="rect">
            <a:avLst/>
          </a:prstGeom>
          <a:solidFill>
            <a:schemeClr val="accent5"/>
          </a:solidFill>
          <a:ln w="9525">
            <a:noFill/>
            <a:miter lim="800000"/>
            <a:headEnd/>
            <a:tailEnd/>
          </a:ln>
          <a:effectLst/>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729" b="1" i="0" u="none" strike="noStrike" kern="1200" cap="none" spc="0" normalizeH="0" baseline="0" noProof="0" dirty="0">
                <a:ln>
                  <a:noFill/>
                </a:ln>
                <a:solidFill>
                  <a:srgbClr val="000000"/>
                </a:solidFill>
                <a:effectLst/>
                <a:uLnTx/>
                <a:uFillTx/>
                <a:latin typeface="Arial" charset="0"/>
                <a:ea typeface="+mn-ea"/>
                <a:cs typeface="Arial" charset="0"/>
              </a:rPr>
              <a:t>Kardec, A. 1857. O livro dos espíritos. Questão 879.</a:t>
            </a:r>
          </a:p>
        </p:txBody>
      </p:sp>
    </p:spTree>
    <p:extLst>
      <p:ext uri="{BB962C8B-B14F-4D97-AF65-F5344CB8AC3E}">
        <p14:creationId xmlns:p14="http://schemas.microsoft.com/office/powerpoint/2010/main" val="1842609573"/>
      </p:ext>
    </p:extLst>
  </p:cSld>
  <p:clrMapOvr>
    <a:masterClrMapping/>
  </p:clrMapOvr>
  <p:transition spd="slow"/>
</p:sld>
</file>

<file path=ppt/slides/slide28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8531" name="Rectangle 3"/>
          <p:cNvSpPr>
            <a:spLocks noGrp="1" noChangeArrowheads="1"/>
          </p:cNvSpPr>
          <p:nvPr>
            <p:ph type="body" idx="1"/>
          </p:nvPr>
        </p:nvSpPr>
        <p:spPr>
          <a:xfrm>
            <a:off x="-42122" y="829495"/>
            <a:ext cx="9186122" cy="4728452"/>
          </a:xfrm>
        </p:spPr>
        <p:txBody>
          <a:bodyPr/>
          <a:lstStyle/>
          <a:p>
            <a:pPr marL="0" indent="0" algn="ctr" eaLnBrk="1" hangingPunct="1">
              <a:buNone/>
              <a:defRPr/>
            </a:pPr>
            <a:r>
              <a:rPr lang="pt-BR" sz="5003" b="1" dirty="0"/>
              <a:t>“O verdadeiro justo, a exemplo de Jesus, porquanto praticaria também o amor do próximo e a caridade sem os quais não há verdadeira justiça.”</a:t>
            </a:r>
          </a:p>
        </p:txBody>
      </p:sp>
      <p:sp>
        <p:nvSpPr>
          <p:cNvPr id="6" name="Text Box 4"/>
          <p:cNvSpPr txBox="1">
            <a:spLocks noChangeArrowheads="1"/>
          </p:cNvSpPr>
          <p:nvPr/>
        </p:nvSpPr>
        <p:spPr bwMode="auto">
          <a:xfrm>
            <a:off x="-42122" y="5559150"/>
            <a:ext cx="9186122" cy="512320"/>
          </a:xfrm>
          <a:prstGeom prst="rect">
            <a:avLst/>
          </a:prstGeom>
          <a:solidFill>
            <a:schemeClr val="accent5"/>
          </a:solidFill>
          <a:ln w="9525">
            <a:noFill/>
            <a:miter lim="800000"/>
            <a:headEnd/>
            <a:tailEnd/>
          </a:ln>
          <a:effectLst/>
        </p:spPr>
        <p:txBody>
          <a:bodyPr>
            <a:spAutoFit/>
          </a:bodyP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729" b="1" i="0" u="none" strike="noStrike" kern="1200" cap="none" spc="0" normalizeH="0" baseline="0" noProof="0" dirty="0">
                <a:ln>
                  <a:noFill/>
                </a:ln>
                <a:solidFill>
                  <a:srgbClr val="000000"/>
                </a:solidFill>
                <a:effectLst/>
                <a:uLnTx/>
                <a:uFillTx/>
                <a:latin typeface="Arial" charset="0"/>
                <a:ea typeface="+mn-ea"/>
                <a:cs typeface="Arial" charset="0"/>
              </a:rPr>
              <a:t>Kardec, A. 1857. O livro dos espíritos. Questão 879.</a:t>
            </a:r>
          </a:p>
        </p:txBody>
      </p:sp>
      <p:sp>
        <p:nvSpPr>
          <p:cNvPr id="5" name="Retângulo 4"/>
          <p:cNvSpPr/>
          <p:nvPr/>
        </p:nvSpPr>
        <p:spPr>
          <a:xfrm rot="19903770">
            <a:off x="-850856" y="2859757"/>
            <a:ext cx="10725366" cy="89418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93207" rtl="0" eaLnBrk="1" fontAlgn="base" latinLnBrk="0" hangingPunct="1">
              <a:lnSpc>
                <a:spcPct val="100000"/>
              </a:lnSpc>
              <a:spcBef>
                <a:spcPct val="0"/>
              </a:spcBef>
              <a:spcAft>
                <a:spcPct val="0"/>
              </a:spcAft>
              <a:buClrTx/>
              <a:buSzTx/>
              <a:buFontTx/>
              <a:buNone/>
              <a:tabLst/>
              <a:defRPr/>
            </a:pPr>
            <a:r>
              <a:rPr kumimoji="0" lang="pt-BR" sz="2274" b="1" i="0" u="none" strike="noStrike" kern="1200" cap="none" spc="0" normalizeH="0" baseline="0" noProof="0" dirty="0">
                <a:ln>
                  <a:noFill/>
                </a:ln>
                <a:solidFill>
                  <a:srgbClr val="FFFFFF"/>
                </a:solidFill>
                <a:effectLst/>
                <a:uLnTx/>
                <a:uFillTx/>
                <a:latin typeface="Arial"/>
                <a:ea typeface="+mn-ea"/>
                <a:cs typeface="Arial"/>
              </a:rPr>
              <a:t>O AMOR E A CARIDADE SÃO O COMPLEMENTO DA LEI DE JUSTIÇA</a:t>
            </a:r>
          </a:p>
        </p:txBody>
      </p:sp>
    </p:spTree>
    <p:extLst>
      <p:ext uri="{BB962C8B-B14F-4D97-AF65-F5344CB8AC3E}">
        <p14:creationId xmlns:p14="http://schemas.microsoft.com/office/powerpoint/2010/main" val="16567123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9AB339-E5B6-4CF2-8EDE-5E75F1E16DA3}"/>
              </a:ext>
            </a:extLst>
          </p:cNvPr>
          <p:cNvSpPr txBox="1"/>
          <p:nvPr/>
        </p:nvSpPr>
        <p:spPr>
          <a:xfrm>
            <a:off x="428625" y="725488"/>
            <a:ext cx="8143875" cy="6124575"/>
          </a:xfrm>
          <a:prstGeom prst="rect">
            <a:avLst/>
          </a:prstGeom>
          <a:noFill/>
        </p:spPr>
        <p:txBody>
          <a:bodyPr>
            <a:spAutoFit/>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0" lang="pt-BR" sz="2800" b="0" i="1" u="none" strike="noStrike" kern="1200" cap="none" spc="0" normalizeH="0" baseline="0" noProof="0" dirty="0">
                <a:ln>
                  <a:noFill/>
                </a:ln>
                <a:solidFill>
                  <a:srgbClr val="FFFFFF"/>
                </a:solidFill>
                <a:effectLst/>
                <a:uLnTx/>
                <a:uFillTx/>
                <a:latin typeface="Arial" charset="0"/>
                <a:ea typeface="+mn-ea"/>
                <a:cs typeface="+mn-cs"/>
              </a:rPr>
              <a:t>		Contudo, a fatalidade não é uma palavra vã. Existe na  posição  que  o  homem </a:t>
            </a:r>
            <a:r>
              <a:rPr kumimoji="0" lang="pt-BR" sz="2600" b="0" i="1" u="none" strike="noStrike" kern="1200" cap="none" spc="0" normalizeH="0" baseline="0" noProof="0" dirty="0">
                <a:ln>
                  <a:noFill/>
                </a:ln>
                <a:solidFill>
                  <a:srgbClr val="FFFFFF"/>
                </a:solidFill>
                <a:effectLst/>
                <a:uLnTx/>
                <a:uFillTx/>
                <a:latin typeface="Arial" charset="0"/>
                <a:ea typeface="+mn-ea"/>
                <a:cs typeface="+mn-cs"/>
              </a:rPr>
              <a:t>ocupa na Terra e nas funções que aí desempenha, em conseqüência do gênero de vida que seu Espírito escolheu como prova, expiação ou missão. Ele sofre fatalmente todas as vicissitudes dessa existência e todas as tendências boas ou más, que lhe são inerentes. [...] </a:t>
            </a:r>
            <a:r>
              <a:rPr kumimoji="0" lang="pt-BR" sz="2600" b="1" i="1" u="none" strike="noStrike" kern="1200" cap="none" spc="0" normalizeH="0" baseline="0" noProof="0" dirty="0">
                <a:ln>
                  <a:noFill/>
                </a:ln>
                <a:solidFill>
                  <a:srgbClr val="FFFFFF"/>
                </a:solidFill>
                <a:effectLst/>
                <a:uLnTx/>
                <a:uFillTx/>
                <a:latin typeface="Arial" charset="0"/>
                <a:ea typeface="+mn-ea"/>
                <a:cs typeface="+mn-cs"/>
              </a:rPr>
              <a:t>Há fatalidade, portanto, nos acontecimentos que se apresentam, por serem estes conseqüência da escolha que o Espírito fez da sua existência de homem. Pode deixar de haver fatalidade no resultado de tais acontecimentos, visto ser possível ao homem, pela sua prudência, modificar-lhes o curso [...].</a:t>
            </a:r>
            <a:r>
              <a:rPr kumimoji="0" lang="pt-BR" sz="2600" b="0" i="1" u="none" strike="noStrike" kern="1200" cap="none" spc="0" normalizeH="0" baseline="0" noProof="0" dirty="0">
                <a:ln>
                  <a:noFill/>
                </a:ln>
                <a:solidFill>
                  <a:srgbClr val="FFFFFF"/>
                </a:solidFill>
                <a:effectLst/>
                <a:uLnTx/>
                <a:uFillTx/>
                <a:latin typeface="Arial" charset="0"/>
                <a:ea typeface="+mn-ea"/>
                <a:cs typeface="+mn-cs"/>
              </a:rPr>
              <a:t> </a:t>
            </a:r>
          </a:p>
          <a:p>
            <a:pPr marL="177800" marR="0" lvl="0" indent="-177800" algn="r" defTabSz="914400" rtl="0" eaLnBrk="1" fontAlgn="auto" latinLnBrk="0" hangingPunct="1">
              <a:lnSpc>
                <a:spcPct val="100000"/>
              </a:lnSpc>
              <a:spcBef>
                <a:spcPts val="0"/>
              </a:spcBef>
              <a:spcAft>
                <a:spcPts val="0"/>
              </a:spcAft>
              <a:buClrTx/>
              <a:buSzTx/>
              <a:buFontTx/>
              <a:buNone/>
              <a:tabLst/>
              <a:defRPr/>
            </a:pPr>
            <a:r>
              <a:rPr kumimoji="0" lang="pt-BR" sz="1400" b="0" i="1" u="none" strike="noStrike" kern="1200" cap="none" spc="0" normalizeH="0" baseline="0" noProof="0" dirty="0">
                <a:ln>
                  <a:noFill/>
                </a:ln>
                <a:solidFill>
                  <a:srgbClr val="FFFFFF"/>
                </a:solidFill>
                <a:effectLst/>
                <a:uLnTx/>
                <a:uFillTx/>
                <a:latin typeface="Arial" charset="0"/>
                <a:ea typeface="+mn-ea"/>
                <a:cs typeface="+mn-cs"/>
              </a:rPr>
              <a:t>Allan Kardec: O livro dos espíritos, questão 872.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000" b="0" i="1"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03089169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9" name="Text Box 10"/>
          <p:cNvSpPr txBox="1">
            <a:spLocks noChangeArrowheads="1"/>
          </p:cNvSpPr>
          <p:nvPr/>
        </p:nvSpPr>
        <p:spPr bwMode="auto">
          <a:xfrm>
            <a:off x="3203650" y="5557947"/>
            <a:ext cx="2807707" cy="325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693207"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pt-BR" altLang="pt-BR" sz="1516"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Jesus – Mateus 5:8</a:t>
            </a:r>
          </a:p>
        </p:txBody>
      </p:sp>
      <p:pic>
        <p:nvPicPr>
          <p:cNvPr id="60420" name="Imagem 2" descr="JESUS_PRETO E BRANCO.jpg"/>
          <p:cNvPicPr>
            <a:picLocks noChangeAspect="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0" y="5416"/>
            <a:ext cx="5694842" cy="685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txBox="1">
            <a:spLocks noChangeArrowheads="1"/>
          </p:cNvSpPr>
          <p:nvPr/>
        </p:nvSpPr>
        <p:spPr bwMode="auto">
          <a:xfrm>
            <a:off x="5735760" y="753676"/>
            <a:ext cx="3408240" cy="5199011"/>
          </a:xfrm>
          <a:prstGeom prst="rect">
            <a:avLst/>
          </a:prstGeom>
          <a:noFill/>
          <a:ln w="9525">
            <a:noFill/>
            <a:miter lim="800000"/>
            <a:headEnd/>
            <a:tailEnd/>
          </a:ln>
          <a:effectLst/>
        </p:spPr>
        <p:txBody>
          <a:bodyPr/>
          <a:lst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cs typeface="+mn-cs"/>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cs typeface="+mn-cs"/>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9pPr>
          </a:lstStyle>
          <a:p>
            <a:pPr marL="0" marR="0" lvl="0" indent="0" algn="ctr" defTabSz="693207"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pt-BR" sz="4549" b="1" i="0" u="none" strike="noStrike" kern="1200" cap="none" spc="0" normalizeH="0" baseline="0" noProof="0" dirty="0">
                <a:ln>
                  <a:noFill/>
                </a:ln>
                <a:solidFill>
                  <a:srgbClr val="FFFF00"/>
                </a:solidFill>
                <a:effectLst>
                  <a:outerShdw blurRad="38100" dist="38100" dir="2700000" algn="tl">
                    <a:srgbClr val="010199"/>
                  </a:outerShdw>
                </a:effectLst>
                <a:uLnTx/>
                <a:uFillTx/>
                <a:latin typeface="Arial"/>
                <a:ea typeface="+mn-ea"/>
                <a:cs typeface="Arial"/>
              </a:rPr>
              <a:t>“Fazei aos homens tudo o que queirais que eles vos façam.”</a:t>
            </a:r>
          </a:p>
        </p:txBody>
      </p:sp>
      <p:sp>
        <p:nvSpPr>
          <p:cNvPr id="10" name="Text Box 10"/>
          <p:cNvSpPr txBox="1">
            <a:spLocks noChangeArrowheads="1"/>
          </p:cNvSpPr>
          <p:nvPr/>
        </p:nvSpPr>
        <p:spPr bwMode="auto">
          <a:xfrm>
            <a:off x="5735761" y="5589237"/>
            <a:ext cx="3506925" cy="838948"/>
          </a:xfrm>
          <a:prstGeom prst="rect">
            <a:avLst/>
          </a:prstGeom>
          <a:solidFill>
            <a:schemeClr val="accent5"/>
          </a:solidFill>
          <a:ln w="9525">
            <a:noFill/>
            <a:miter lim="800000"/>
            <a:headEnd/>
            <a:tailEnd/>
          </a:ln>
          <a:effectLst/>
        </p:spPr>
        <p:txBody>
          <a:bodyPr>
            <a:spAutoFit/>
          </a:bodyPr>
          <a:lstStyle/>
          <a:p>
            <a:pPr marL="0" marR="0" lvl="0" indent="0" algn="ctr" defTabSz="693207" rtl="0" eaLnBrk="1" fontAlgn="base" latinLnBrk="0" hangingPunct="1">
              <a:lnSpc>
                <a:spcPct val="100000"/>
              </a:lnSpc>
              <a:spcBef>
                <a:spcPct val="50000"/>
              </a:spcBef>
              <a:spcAft>
                <a:spcPct val="0"/>
              </a:spcAft>
              <a:buClrTx/>
              <a:buSzTx/>
              <a:buFontTx/>
              <a:buNone/>
              <a:tabLst/>
              <a:defRPr/>
            </a:pPr>
            <a:r>
              <a:rPr kumimoji="0" lang="pt-BR" sz="2426" b="1" i="0" u="none" strike="noStrike" kern="1200" cap="none" spc="0" normalizeH="0" baseline="0" noProof="0" dirty="0">
                <a:ln>
                  <a:noFill/>
                </a:ln>
                <a:solidFill>
                  <a:srgbClr val="000000"/>
                </a:solidFill>
                <a:effectLst/>
                <a:uLnTx/>
                <a:uFillTx/>
                <a:latin typeface="Arial" charset="0"/>
                <a:ea typeface="+mn-ea"/>
                <a:cs typeface="Arial" charset="0"/>
              </a:rPr>
              <a:t>Jesus em Mateus 7:12.</a:t>
            </a:r>
          </a:p>
        </p:txBody>
      </p:sp>
    </p:spTree>
    <p:extLst>
      <p:ext uri="{BB962C8B-B14F-4D97-AF65-F5344CB8AC3E}">
        <p14:creationId xmlns:p14="http://schemas.microsoft.com/office/powerpoint/2010/main" val="244969506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94262" y="624468"/>
            <a:ext cx="6913757"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PARTE TERCEIRA</a:t>
            </a:r>
          </a:p>
        </p:txBody>
      </p:sp>
      <p:sp>
        <p:nvSpPr>
          <p:cNvPr id="4" name="Retângulo 3"/>
          <p:cNvSpPr/>
          <p:nvPr/>
        </p:nvSpPr>
        <p:spPr>
          <a:xfrm>
            <a:off x="1148576" y="2910469"/>
            <a:ext cx="4683512"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prstClr val="white"/>
                </a:solidFill>
                <a:effectLst/>
                <a:uLnTx/>
                <a:uFillTx/>
                <a:latin typeface="Comic Sans MS" panose="030F0702030302020204" pitchFamily="66" charset="0"/>
                <a:ea typeface="+mn-ea"/>
                <a:cs typeface="+mn-cs"/>
              </a:rPr>
              <a:t>DAS LEIS MORAIS</a:t>
            </a:r>
          </a:p>
        </p:txBody>
      </p:sp>
      <p:sp>
        <p:nvSpPr>
          <p:cNvPr id="5" name="Retângulo 4"/>
          <p:cNvSpPr/>
          <p:nvPr/>
        </p:nvSpPr>
        <p:spPr>
          <a:xfrm>
            <a:off x="1773044" y="5084956"/>
            <a:ext cx="663497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CAPÍTULO XII – DA PERFEIÇÃO MORAL</a:t>
            </a:r>
          </a:p>
        </p:txBody>
      </p:sp>
    </p:spTree>
    <p:extLst>
      <p:ext uri="{BB962C8B-B14F-4D97-AF65-F5344CB8AC3E}">
        <p14:creationId xmlns:p14="http://schemas.microsoft.com/office/powerpoint/2010/main" val="4064896743"/>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126959822"/>
              </p:ext>
            </p:extLst>
          </p:nvPr>
        </p:nvGraphicFramePr>
        <p:xfrm>
          <a:off x="648585" y="1471427"/>
          <a:ext cx="7857461" cy="375706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57065">
                <a:tc>
                  <a:txBody>
                    <a:bodyPr/>
                    <a:lstStyle/>
                    <a:p>
                      <a:pPr algn="ctr"/>
                      <a:r>
                        <a:rPr lang="pt-BR" sz="2000" dirty="0">
                          <a:solidFill>
                            <a:srgbClr val="FFFF00"/>
                          </a:solidFill>
                        </a:rPr>
                        <a:t>PERFEIÇÃO MORAL</a:t>
                      </a:r>
                    </a:p>
                    <a:p>
                      <a:pPr algn="ctr"/>
                      <a:r>
                        <a:rPr lang="pt-BR" sz="2000" dirty="0">
                          <a:solidFill>
                            <a:srgbClr val="FFFF00"/>
                          </a:solidFill>
                        </a:rPr>
                        <a:t>I - AS VIRTUDES E OS VÍCIOS</a:t>
                      </a:r>
                    </a:p>
                    <a:p>
                      <a:pPr algn="ctr"/>
                      <a:endParaRPr lang="pt-BR" sz="2000" dirty="0">
                        <a:solidFill>
                          <a:srgbClr val="FFFF00"/>
                        </a:solidFill>
                      </a:endParaRPr>
                    </a:p>
                    <a:p>
                      <a:pPr marL="342900" indent="-342900" algn="just">
                        <a:buAutoNum type="arabicPeriod" startAt="893"/>
                      </a:pPr>
                      <a:r>
                        <a:rPr lang="pt-BR" sz="2000" dirty="0"/>
                        <a:t> Qual a mais meritória de todas as virtudes?</a:t>
                      </a:r>
                    </a:p>
                    <a:p>
                      <a:pPr marL="0" indent="0" algn="just">
                        <a:buNone/>
                      </a:pPr>
                      <a:endParaRPr lang="pt-BR" sz="2000" dirty="0"/>
                    </a:p>
                    <a:p>
                      <a:pPr algn="just"/>
                      <a:r>
                        <a:rPr lang="pt-BR" sz="2000" dirty="0">
                          <a:solidFill>
                            <a:srgbClr val="FFFF00"/>
                          </a:solidFill>
                        </a:rPr>
                        <a:t>R. Todas as virtudes têm o seu mérito, porque todas são indícios de progresso no caminho do bem. Há virtude sempre que há resistência voluntária ao arrastamento das tendências; mas a sublimidade da virtude consiste no sacrifício do interesse pessoal para o bem do próximo, sem segunda intenção. A mais meritória é aquele que se baseia na caridade mais desinteressada.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14097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26283" y="1125739"/>
          <a:ext cx="7857461" cy="439583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95830">
                <a:tc>
                  <a:txBody>
                    <a:bodyPr/>
                    <a:lstStyle/>
                    <a:p>
                      <a:pPr marL="342900" indent="-342900" algn="just">
                        <a:buAutoNum type="arabicPeriod" startAt="894"/>
                      </a:pPr>
                      <a:r>
                        <a:rPr lang="pt-BR" sz="2000" dirty="0"/>
                        <a:t> Há pessoas que fazem o bem por um impulso espontâneo, sem que tenham de lutar com nenhum sentimento contrário. Têm elas o mesmo mérito daquelas que têm de lutar contra a sua própria natureza e conseguem superá-la?</a:t>
                      </a:r>
                    </a:p>
                    <a:p>
                      <a:pPr marL="0" indent="0" algn="just">
                        <a:buNone/>
                      </a:pPr>
                      <a:endParaRPr lang="pt-BR" sz="2000" dirty="0"/>
                    </a:p>
                    <a:p>
                      <a:pPr algn="just"/>
                      <a:r>
                        <a:rPr lang="pt-BR" sz="2000" dirty="0">
                          <a:solidFill>
                            <a:srgbClr val="FFFF00"/>
                          </a:solidFill>
                        </a:rPr>
                        <a:t>R. Os que não têm de lutar é porque já realizaram o progresso: lutaram anteriormente e venceram; é por isso que os bons sentimentos não lhes custam nenhum esforço e suas ações lhes parecem tão fáceis: o bem tornou-se para eles um hábito. Deve-se honrá-los como a velhos guerreiros que conquistaram suas posições. Como estais ainda longe da perfeição, esses exemplos vos espantam pelo contraste e os admirais tanto mais porque são raros. Mas sabei que nos mundos mais avançados que o vosso, isso que entre vós é exceção se torna regra.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27020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717612"/>
          <a:ext cx="7857461" cy="301752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017520">
                <a:tc>
                  <a:txBody>
                    <a:bodyPr/>
                    <a:lstStyle/>
                    <a:p>
                      <a:pPr algn="just"/>
                      <a:r>
                        <a:rPr lang="pt-BR" sz="2400" dirty="0"/>
                        <a:t>O sentimento do bem se encontra por toda parte e de maneira espontânea, porque são mundos habitados somente por bons Espíritos e uma única intenção má seria neles uma exceção monstruosa. Eis porque os homens ali são felizes. E assim será também na Terra, quando a Humanidade se houver transformado e começar a praticar a caridade na sua verdadeira acepção.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58745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560493904"/>
              </p:ext>
            </p:extLst>
          </p:nvPr>
        </p:nvGraphicFramePr>
        <p:xfrm>
          <a:off x="595831" y="825189"/>
          <a:ext cx="7857461" cy="5273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273040">
                <a:tc>
                  <a:txBody>
                    <a:bodyPr/>
                    <a:lstStyle/>
                    <a:p>
                      <a:pPr marL="342900" indent="-342900" algn="just">
                        <a:buAutoNum type="arabicPeriod" startAt="895"/>
                      </a:pPr>
                      <a:r>
                        <a:rPr lang="pt-BR" sz="2000" dirty="0"/>
                        <a:t> À parte os defeitos e os vícios sobre os quais ninguém se enganaria, qual é o indício mais característico da imperfeição?</a:t>
                      </a:r>
                    </a:p>
                    <a:p>
                      <a:pPr marL="0" indent="0" algn="just">
                        <a:buNone/>
                      </a:pPr>
                      <a:endParaRPr lang="pt-BR" sz="2000" dirty="0"/>
                    </a:p>
                    <a:p>
                      <a:pPr algn="just"/>
                      <a:r>
                        <a:rPr lang="pt-BR" sz="2000" dirty="0">
                          <a:solidFill>
                            <a:srgbClr val="FFFF00"/>
                          </a:solidFill>
                        </a:rPr>
                        <a:t>R. O interesse pessoal. As qualidades morais são geralmente como a douração de um objeto de cobre, que não resiste à pedra de toque. Um homem pode possuir qualidades reais que o fazem para o mundo um homem de bem; mas essas qualidades, embora representem um progresso, não suportam em geral a certas provas e basta ferir a tecla do interesse pessoal para se descobrir o fundo. O verdadeiro desinteresse é de fato tão raro na Terra que se pode admirá-lo como a um fenômeno, quando ele se apresenta. O apego às coisas materiais é um indício notório de inferioridade, pois quanto mais o homem se apega aos bens deste mundo, menos compreende o seu destino. Pelo desinteresse, ao contrário, ele prova que vê o futuro de um ponto de vista mais elevado.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96452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753683676"/>
              </p:ext>
            </p:extLst>
          </p:nvPr>
        </p:nvGraphicFramePr>
        <p:xfrm>
          <a:off x="648585" y="1214949"/>
          <a:ext cx="7857461" cy="4358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58640">
                <a:tc>
                  <a:txBody>
                    <a:bodyPr/>
                    <a:lstStyle/>
                    <a:p>
                      <a:pPr marL="342900" indent="-342900" algn="just">
                        <a:buAutoNum type="arabicPeriod" startAt="896"/>
                      </a:pPr>
                      <a:r>
                        <a:rPr lang="pt-BR" sz="2000" dirty="0"/>
                        <a:t> Há pessoas desinteressadas mas sem discernimento, que prodigalizam os seus haveres sem proveito real, por não saberem empregá-los de maneira razoável. Terão por isso algum mérito?</a:t>
                      </a:r>
                    </a:p>
                    <a:p>
                      <a:pPr marL="0" indent="0" algn="just">
                        <a:buNone/>
                      </a:pPr>
                      <a:endParaRPr lang="pt-BR" sz="2000" dirty="0">
                        <a:solidFill>
                          <a:srgbClr val="FFFF00"/>
                        </a:solidFill>
                      </a:endParaRPr>
                    </a:p>
                    <a:p>
                      <a:pPr algn="just"/>
                      <a:r>
                        <a:rPr lang="pt-BR" sz="2000" dirty="0">
                          <a:solidFill>
                            <a:srgbClr val="FFFF00"/>
                          </a:solidFill>
                        </a:rPr>
                        <a:t>R. Têm o mérito do desinteresse mas não o do bem que poderiam fazer. Se o desinteresse é uma virtude, a prodigalidade irrefletida é sempre, pelo menos, uma falta de juízo. A fortuna não é dada a alguns para ser lançada ao vento, como não o é a outros para ser encerrada num cofre. É um depósito de que terão de prestar contas, porque terão de responder por todo o bem que poderiam ter feito e não o fizeram; por todas as lágrimas que poderiam ter enxugado com o dinheiro dado aos que na verdade não estavam necessitados.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96167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4065811713"/>
              </p:ext>
            </p:extLst>
          </p:nvPr>
        </p:nvGraphicFramePr>
        <p:xfrm>
          <a:off x="710132" y="715289"/>
          <a:ext cx="7857461" cy="184034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840342">
                <a:tc>
                  <a:txBody>
                    <a:bodyPr/>
                    <a:lstStyle/>
                    <a:p>
                      <a:pPr marL="342900" indent="-342900" algn="just">
                        <a:buAutoNum type="arabicPeriod" startAt="897"/>
                      </a:pPr>
                      <a:r>
                        <a:rPr lang="pt-BR" dirty="0"/>
                        <a:t> Aquele que faz o bem sem visar a uma recompensa na Terra, mas na esperança de que lhe seja levado em conta na outra vida, e que nessa a sua posição seja melhor, é repreensível, e esse pensamento prejudica o seu adiantamento?</a:t>
                      </a:r>
                    </a:p>
                    <a:p>
                      <a:pPr marL="0" indent="0" algn="just">
                        <a:buNone/>
                      </a:pPr>
                      <a:endParaRPr lang="pt-BR" dirty="0">
                        <a:solidFill>
                          <a:srgbClr val="FFFF00"/>
                        </a:solidFill>
                      </a:endParaRPr>
                    </a:p>
                    <a:p>
                      <a:pPr algn="just"/>
                      <a:r>
                        <a:rPr lang="pt-BR" dirty="0">
                          <a:solidFill>
                            <a:srgbClr val="FFFF00"/>
                          </a:solidFill>
                        </a:rPr>
                        <a:t>R. É necessário fazer o bem por caridade, ou seja, com desinteresse.</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710131" y="2555632"/>
          <a:ext cx="7857461" cy="317695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76954">
                <a:tc>
                  <a:txBody>
                    <a:bodyPr/>
                    <a:lstStyle/>
                    <a:p>
                      <a:pPr algn="just"/>
                      <a:endParaRPr lang="pt-BR" dirty="0"/>
                    </a:p>
                    <a:p>
                      <a:pPr algn="just"/>
                      <a:r>
                        <a:rPr lang="pt-BR" dirty="0"/>
                        <a:t>897-a.	Mas cada um tem o desejo muito natural de progredir para sair da situação penosa desta vida. Os Espíritos nos ensinam a praticar o bem com esse fim. Será, pois, um mal, pensar que pela prática do bem se pode esperar uma situação melhor?</a:t>
                      </a:r>
                    </a:p>
                    <a:p>
                      <a:pPr algn="just"/>
                      <a:endParaRPr lang="pt-BR" dirty="0">
                        <a:solidFill>
                          <a:srgbClr val="FFFF00"/>
                        </a:solidFill>
                      </a:endParaRPr>
                    </a:p>
                    <a:p>
                      <a:pPr algn="just"/>
                      <a:r>
                        <a:rPr lang="pt-BR" dirty="0">
                          <a:solidFill>
                            <a:srgbClr val="FFFF00"/>
                          </a:solidFill>
                        </a:rPr>
                        <a:t>R. Não, por certo. Mas aquele que faz o bem sem segunda intenção, pelo prazer único de ser agradável a Deus e ao seu próximo sofredor, já se encontra num grau de adiantamento que lhe permitirá chegar mais rapidamente à felicidade do que o seu irmão que, mais positivo, faz o bem por cálculo e não pelo impulso do ardor natural do coração.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75326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extLst/>
          </p:nvPr>
        </p:nvGraphicFramePr>
        <p:xfrm>
          <a:off x="704661" y="1262743"/>
          <a:ext cx="7857461" cy="437605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76057">
                <a:tc>
                  <a:txBody>
                    <a:bodyPr/>
                    <a:lstStyle/>
                    <a:p>
                      <a:pPr marL="342900" indent="-342900" algn="just">
                        <a:buAutoNum type="arabicPeriod" startAt="894"/>
                      </a:pPr>
                      <a:r>
                        <a:rPr lang="pt-BR" sz="2000" dirty="0"/>
                        <a:t> Há pessoas que fazem o bem por um impulso espontâneo, sem que tenham de lutar com nenhum sentimento contrário. Têm elas o mesmo mérito daquelas que têm de lutar contra a sua própria natureza e conseguem superá-la?</a:t>
                      </a:r>
                    </a:p>
                    <a:p>
                      <a:pPr marL="0" indent="0" algn="just">
                        <a:buNone/>
                      </a:pPr>
                      <a:endParaRPr lang="pt-BR" sz="2000" dirty="0"/>
                    </a:p>
                    <a:p>
                      <a:pPr algn="just"/>
                      <a:r>
                        <a:rPr lang="pt-BR" sz="2000" dirty="0">
                          <a:solidFill>
                            <a:srgbClr val="FFFF00"/>
                          </a:solidFill>
                        </a:rPr>
                        <a:t>R. Os que não têm de lutar é porque já realizaram o progresso: lutaram anteriormente e venceram; é por isso que os bons sentimentos não lhes custam nenhum esforço e suas ações lhes parecem tão fáceis: o bem tornou-se para eles um hábito. Deve-se honrá-los como a velhos guerreiros que conquistaram suas posições. Como estais ainda longe da perfeição, esses exemplos vos espantam pelo contraste e os admirais tanto mais porque são raros. Mas sabei que nos mundos mais avançados que o vosso, isso que entre vós é exceção se torna regra.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799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60308" y="1272135"/>
          <a:ext cx="7857461" cy="439011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90111">
                <a:tc>
                  <a:txBody>
                    <a:bodyPr/>
                    <a:lstStyle/>
                    <a:p>
                      <a:pPr algn="just"/>
                      <a:r>
                        <a:rPr lang="pt-BR" sz="2000" dirty="0"/>
                        <a:t>897-b.	Não há aqui uma distinção entre fazer o bem ao próximo e cuidar de se corrigir dos próprios defeitos? Concebemos que fazer o bem com o pensamento de que nos seja levado em conta na outra vida é pouco meritório; mas emendar-se, vencer as paixões, corrigir o caráter, visando a se aproximar dos bons Espíritos e progredir, será igualmente um sinal de inferioridade?</a:t>
                      </a:r>
                    </a:p>
                    <a:p>
                      <a:pPr algn="just"/>
                      <a:endParaRPr lang="pt-BR" sz="2000" dirty="0"/>
                    </a:p>
                    <a:p>
                      <a:pPr algn="just"/>
                      <a:r>
                        <a:rPr lang="pt-BR" sz="2000" dirty="0">
                          <a:solidFill>
                            <a:srgbClr val="FFFF00"/>
                          </a:solidFill>
                        </a:rPr>
                        <a:t>R. Não, não; por fazer o bem queremos dizer ser caridoso. Aquele que calcula o que lhe pode render cada uma de suas boas ações, na outra vida ou mesmo na vida terrena, procede de maneira egoísta. Mas não há nenhum egoísmo em se melhorar com a intenção de se aproximar de Deus, pois esse é o objetivo que todos devem ter em vista.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19608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04623" y="1154904"/>
          <a:ext cx="7857461" cy="454251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542511">
                <a:tc>
                  <a:txBody>
                    <a:bodyPr/>
                    <a:lstStyle/>
                    <a:p>
                      <a:pPr algn="just"/>
                      <a:r>
                        <a:rPr lang="pt-BR" dirty="0"/>
                        <a:t>852.	Há pessoas que parecem perseguidas por uma fatalidade, independentemente de sua maneira de agir; a desgraça está no seu destino?</a:t>
                      </a:r>
                    </a:p>
                    <a:p>
                      <a:pPr algn="just"/>
                      <a:endParaRPr lang="pt-BR" dirty="0"/>
                    </a:p>
                    <a:p>
                      <a:pPr algn="just"/>
                      <a:r>
                        <a:rPr lang="pt-BR" dirty="0">
                          <a:solidFill>
                            <a:srgbClr val="FFFF00"/>
                          </a:solidFill>
                        </a:rPr>
                        <a:t>R. São, talvez, provas que devem sofrer e que elas mesmas escolheram. Ainda uma vez levais à conta do destino o que é, quase sempre, a consequência de vossa própria falta. Em meio dos males que te afligem, cuida que a tua consciência esteja pura e te sentirás mais ou menos consolado.</a:t>
                      </a:r>
                    </a:p>
                    <a:p>
                      <a:pPr algn="just"/>
                      <a:r>
                        <a:rPr lang="pt-BR" dirty="0">
                          <a:solidFill>
                            <a:srgbClr val="FFFF00"/>
                          </a:solidFill>
                        </a:rPr>
                        <a:t>As ideias justas ou falsas que fazemos das coisas nos levam a vencer ou fracassar, segundo o nosso caráter e a nossa posição social. Achamos mais simples e menos humilhante para o nosso amor-próprio atribuir os nossos fracassos à sorte ou ao destino, do que a nós mesmos. Se a influência dos Espíritos contribui algumas vezes para isso, podemos sempre nos subtrair a ela, repelindo as ideias más que nos forem sugeridas.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85314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3">
            <a:extLst>
              <a:ext uri="{FF2B5EF4-FFF2-40B4-BE49-F238E27FC236}">
                <a16:creationId xmlns:a16="http://schemas.microsoft.com/office/drawing/2014/main" id="{916373BA-BE9B-4345-BA17-C40EFB3D711E}"/>
              </a:ext>
            </a:extLst>
          </p:cNvPr>
          <p:cNvSpPr txBox="1">
            <a:spLocks noChangeArrowheads="1"/>
          </p:cNvSpPr>
          <p:nvPr/>
        </p:nvSpPr>
        <p:spPr bwMode="auto">
          <a:xfrm>
            <a:off x="285750" y="1012825"/>
            <a:ext cx="85725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200" b="0" i="0" u="none" strike="noStrike" kern="1200" cap="none" spc="0" normalizeH="0" baseline="0" noProof="0">
                <a:ln>
                  <a:noFill/>
                </a:ln>
                <a:solidFill>
                  <a:srgbClr val="FFFFFF"/>
                </a:solidFill>
                <a:effectLst/>
                <a:uLnTx/>
                <a:uFillTx/>
                <a:latin typeface="Constantia" panose="02030602050306030303" pitchFamily="18" charset="0"/>
                <a:ea typeface="+mn-ea"/>
                <a:cs typeface="+mn-cs"/>
              </a:rPr>
              <a:t>	</a:t>
            </a:r>
            <a:r>
              <a:rPr kumimoji="0" lang="pt-BR" altLang="pt-BR" sz="25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  Doutrina Espírita ensina que a [...] </a:t>
            </a:r>
            <a:r>
              <a:rPr kumimoji="0" lang="pt-BR" altLang="pt-BR" sz="2500" b="0" i="1" u="none" strike="noStrike" kern="1200" cap="none" spc="0" normalizeH="0" baseline="0" noProof="0">
                <a:ln>
                  <a:noFill/>
                </a:ln>
                <a:solidFill>
                  <a:srgbClr val="FFFFFF"/>
                </a:solidFill>
                <a:effectLst/>
                <a:uLnTx/>
                <a:uFillTx/>
                <a:latin typeface="Arial" panose="020B0604020202020204" pitchFamily="34" charset="0"/>
                <a:ea typeface="+mn-ea"/>
                <a:cs typeface="+mn-cs"/>
              </a:rPr>
              <a:t>fatalidade existe unicamente pela escolha que o Espírito fez, ao encarnar, desta ou daquela prova para sofrer. Escolhendo-a, instituiu para si uma espécie de destino, que é a conseqüência mesma da posição em que vem a achar-se colocado </a:t>
            </a:r>
            <a:r>
              <a:rPr kumimoji="0" lang="pt-BR" altLang="pt-BR" sz="25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r>
              <a:rPr kumimoji="0" lang="pt-BR" altLang="pt-BR" sz="2500" b="0" i="1" u="none" strike="noStrike" kern="1200" cap="none" spc="0" normalizeH="0" baseline="0" noProof="0">
                <a:ln>
                  <a:noFill/>
                </a:ln>
                <a:solidFill>
                  <a:srgbClr val="FFFFFF"/>
                </a:solidFill>
                <a:effectLst/>
                <a:uLnTx/>
                <a:uFillTx/>
                <a:latin typeface="Arial" panose="020B0604020202020204" pitchFamily="34" charset="0"/>
                <a:ea typeface="+mn-ea"/>
                <a:cs typeface="+mn-cs"/>
              </a:rPr>
              <a:t> Essas provas planejadas são de natureza física (deficiências no corpo físico, doenças, limitações financeiras etc.), </a:t>
            </a:r>
            <a:r>
              <a:rPr kumimoji="0" lang="pt-BR" altLang="pt-BR" sz="25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a:t>
            </a:r>
            <a:r>
              <a:rPr kumimoji="0" lang="pt-BR" altLang="pt-BR" sz="2500" b="0" i="1" u="none" strike="noStrike" kern="1200" cap="none" spc="0" normalizeH="0" baseline="0" noProof="0">
                <a:ln>
                  <a:noFill/>
                </a:ln>
                <a:solidFill>
                  <a:srgbClr val="FFFFFF"/>
                </a:solidFill>
                <a:effectLst/>
                <a:uLnTx/>
                <a:uFillTx/>
                <a:latin typeface="Arial" panose="020B0604020202020204" pitchFamily="34" charset="0"/>
                <a:ea typeface="+mn-ea"/>
                <a:cs typeface="+mn-cs"/>
              </a:rPr>
              <a:t>pois, pelo que toca às provas morais e às tentações, o Espírito, conservando o livre-arbítrio quanto ao bem e ao mal, é sempre senhor de ceder ou de resistir. Ao vê-lo fraquear, um bom Espírito pode vir-lhe em auxílio, mas não pode influir sobre ele de maneira a dominar-lhe a vontade.</a:t>
            </a:r>
            <a:endParaRPr kumimoji="0" lang="pt-BR" altLang="pt-BR" sz="2500" b="0" i="1" u="none" strike="noStrike" kern="1200" cap="none" spc="0" normalizeH="0" baseline="30000" noProof="0">
              <a:ln>
                <a:noFill/>
              </a:ln>
              <a:solidFill>
                <a:srgbClr val="FFFFFF"/>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pt-BR" altLang="pt-BR" sz="1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O livro dos espíritos. Questão 851, p. 438.</a:t>
            </a:r>
            <a:endParaRPr kumimoji="0" lang="pt-BR" altLang="pt-BR" sz="1400" b="0" i="0" u="none" strike="noStrike" kern="1200" cap="none" spc="0" normalizeH="0" baseline="0" noProof="0">
              <a:ln>
                <a:noFill/>
              </a:ln>
              <a:solidFill>
                <a:srgbClr val="FFFFFF"/>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209899486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459841566"/>
              </p:ext>
            </p:extLst>
          </p:nvPr>
        </p:nvGraphicFramePr>
        <p:xfrm>
          <a:off x="762956" y="1151759"/>
          <a:ext cx="7857461" cy="4663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663440">
                <a:tc>
                  <a:txBody>
                    <a:bodyPr/>
                    <a:lstStyle/>
                    <a:p>
                      <a:pPr marL="342900" indent="-342900" algn="just">
                        <a:buAutoNum type="arabicPeriod" startAt="898"/>
                      </a:pPr>
                      <a:r>
                        <a:rPr lang="pt-BR" sz="2000" dirty="0"/>
                        <a:t> Desde que a vida corpórea é apenas uma efêmera passagem por este mundo, e que o nosso futuro deve ser a nossa principal preocupação, é útil esforçar-nos por adquirir conhecimentos científicos que se referem somente às coisas e necessidades materiais?</a:t>
                      </a:r>
                    </a:p>
                    <a:p>
                      <a:pPr marL="0" indent="0" algn="just">
                        <a:buNone/>
                      </a:pPr>
                      <a:endParaRPr lang="pt-BR" sz="2000" dirty="0">
                        <a:solidFill>
                          <a:schemeClr val="lt1"/>
                        </a:solidFill>
                      </a:endParaRPr>
                    </a:p>
                    <a:p>
                      <a:pPr marL="0" indent="0" algn="just">
                        <a:buNone/>
                      </a:pPr>
                      <a:r>
                        <a:rPr lang="pt-BR" sz="2000" dirty="0">
                          <a:solidFill>
                            <a:srgbClr val="FFFF00"/>
                          </a:solidFill>
                        </a:rPr>
                        <a:t>R.</a:t>
                      </a:r>
                      <a:r>
                        <a:rPr lang="pt-BR" sz="2000" baseline="0" dirty="0">
                          <a:solidFill>
                            <a:srgbClr val="FFFF00"/>
                          </a:solidFill>
                        </a:rPr>
                        <a:t> </a:t>
                      </a:r>
                      <a:r>
                        <a:rPr lang="pt-BR" sz="2000" dirty="0">
                          <a:solidFill>
                            <a:srgbClr val="FFFF00"/>
                          </a:solidFill>
                        </a:rPr>
                        <a:t>Sem dúvida. Primeiro, isso vos torna capazes de aliviar os vossos irmãos; depois, vosso Espírito se elevará mais depressa se houver progredido intelectualmente. No intervalo das encarnações aprendereis em uma hora aquilo que na Terra demandaria anos. Nenhum conhecimento é inútil; todos contribuem mais ou menos para o adiantamento, porque o Espírito perfeito deve saber tudo e devendo o progresso realizar-se em todos os sentidos, todas as ideias adquiridas ajudam o desenvolvimento do Espírito.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51923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15492" y="1069983"/>
          <a:ext cx="7857461" cy="2529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29840">
                <a:tc>
                  <a:txBody>
                    <a:bodyPr/>
                    <a:lstStyle/>
                    <a:p>
                      <a:pPr marL="342900" indent="-342900" algn="just">
                        <a:buAutoNum type="arabicPeriod" startAt="899"/>
                      </a:pPr>
                      <a:r>
                        <a:rPr lang="pt-BR" sz="2000" dirty="0"/>
                        <a:t> De dois homens ricos, um nasceu na opulência e jamais conheceu a necessidade; o outro deve sua fortuna ao seu próprio trabalho; e todos os dois a empregam exclusivamente em sua satisfação pessoal. Qual deles o mais culpado?</a:t>
                      </a:r>
                    </a:p>
                    <a:p>
                      <a:pPr marL="0" indent="0" algn="just">
                        <a:buNone/>
                      </a:pPr>
                      <a:endParaRPr lang="pt-BR" sz="2000" dirty="0"/>
                    </a:p>
                    <a:p>
                      <a:pPr algn="just"/>
                      <a:r>
                        <a:rPr lang="pt-BR" sz="2000" dirty="0">
                          <a:solidFill>
                            <a:srgbClr val="FFFF00"/>
                          </a:solidFill>
                        </a:rPr>
                        <a:t>R. O que conheceu o sofrimento. Ele sabe o que é sofrer, conhece a dor que não alivia, mas como geralmente acontece, nem se lembra mais dela.</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715492" y="3779186"/>
          <a:ext cx="7857461" cy="194167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41676">
                <a:tc>
                  <a:txBody>
                    <a:bodyPr/>
                    <a:lstStyle/>
                    <a:p>
                      <a:pPr algn="just"/>
                      <a:endParaRPr lang="pt-BR" sz="2000" dirty="0"/>
                    </a:p>
                    <a:p>
                      <a:pPr marL="342900" indent="-342900" algn="just">
                        <a:buAutoNum type="arabicPeriod" startAt="900"/>
                      </a:pPr>
                      <a:r>
                        <a:rPr lang="pt-BR" sz="2000" dirty="0"/>
                        <a:t> Aquele que acumula sem cessar e sem beneficiar a ninguém terá uma desculpa válida ao dizer que ajunta para deixar aos herdeiros? </a:t>
                      </a:r>
                    </a:p>
                    <a:p>
                      <a:pPr marL="0" indent="0" algn="just">
                        <a:buNone/>
                      </a:pPr>
                      <a:endParaRPr lang="pt-BR" sz="2000" dirty="0"/>
                    </a:p>
                    <a:p>
                      <a:pPr algn="just"/>
                      <a:r>
                        <a:rPr lang="pt-BR" sz="2000" dirty="0">
                          <a:solidFill>
                            <a:srgbClr val="FFFF00"/>
                          </a:solidFill>
                        </a:rPr>
                        <a:t>R.	É um compromisso de má consciência.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10700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12048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120481">
                <a:tc>
                  <a:txBody>
                    <a:bodyPr/>
                    <a:lstStyle/>
                    <a:p>
                      <a:pPr marL="342900" indent="-342900" algn="just">
                        <a:buAutoNum type="arabicPeriod" startAt="901"/>
                      </a:pPr>
                      <a:r>
                        <a:rPr lang="pt-BR" sz="2000" dirty="0"/>
                        <a:t> De dois avarentos, o primeiro se priva do necessário e morre de necessidade sobre o seu tesouro; o segundo é avaro só para os demais e pródigo para consigo mesmo; enquanto recua diante do mais ligeiro sacrifício para prestar um serviço ou fazer uma coisa útil, nada lhe parece muito para satisfazer aos seus gostos e às suas paixões. Peçam-lhe um favor, e estará sempre de má vontade; ocorra-lhe, porém, uma fantasia, e estará sempre pronto a satisfazê-la. Qual deles é o mais culpável e qual terá o pior lugar no mundo dos Espíritos?</a:t>
                      </a:r>
                    </a:p>
                    <a:p>
                      <a:pPr marL="0" indent="0" algn="just">
                        <a:buNone/>
                      </a:pPr>
                      <a:endParaRPr lang="pt-BR" sz="2000" dirty="0"/>
                    </a:p>
                    <a:p>
                      <a:pPr algn="just"/>
                      <a:r>
                        <a:rPr lang="pt-BR" sz="2000" dirty="0">
                          <a:solidFill>
                            <a:srgbClr val="FFFF00"/>
                          </a:solidFill>
                        </a:rPr>
                        <a:t>R. Aquele que goza. É mais egoísta do que avarento. O outro já recebeu uma parte de sua punição.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26321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37152" y="1863006"/>
          <a:ext cx="7857461" cy="308413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084132">
                <a:tc>
                  <a:txBody>
                    <a:bodyPr/>
                    <a:lstStyle/>
                    <a:p>
                      <a:pPr marL="342900" indent="-342900" algn="just">
                        <a:buAutoNum type="arabicPeriod" startAt="902"/>
                      </a:pPr>
                      <a:r>
                        <a:rPr lang="pt-BR" sz="2400" dirty="0"/>
                        <a:t> É repreensível cobiçar a riqueza com o desejo de praticar o bem?</a:t>
                      </a:r>
                    </a:p>
                    <a:p>
                      <a:pPr marL="342900" indent="-342900" algn="just">
                        <a:buAutoNum type="arabicPeriod" startAt="902"/>
                      </a:pPr>
                      <a:endParaRPr lang="pt-BR" sz="2400" dirty="0"/>
                    </a:p>
                    <a:p>
                      <a:pPr algn="just"/>
                      <a:r>
                        <a:rPr lang="pt-BR" sz="2400" dirty="0">
                          <a:solidFill>
                            <a:srgbClr val="FFFF00"/>
                          </a:solidFill>
                        </a:rPr>
                        <a:t>R. O sentimento é louvável, sem dúvida, quando puro. Mas esse desejo é sempre bastante desinteressado? Não trará oculta uma segunda intenção pessoal? A primeira pessoa a quem se deseja fazer o bem não será muitas vezes a nossa?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25400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15131" y="674973"/>
          <a:ext cx="7857461" cy="5273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273040">
                <a:tc>
                  <a:txBody>
                    <a:bodyPr/>
                    <a:lstStyle/>
                    <a:p>
                      <a:pPr marL="342900" indent="-342900" algn="just">
                        <a:buAutoNum type="arabicPeriod" startAt="903"/>
                      </a:pPr>
                      <a:r>
                        <a:rPr lang="pt-BR" sz="2000" dirty="0"/>
                        <a:t> Há culpa em estudar os defeitos alheios?</a:t>
                      </a:r>
                    </a:p>
                    <a:p>
                      <a:pPr marL="0" indent="0" algn="just">
                        <a:buNone/>
                      </a:pPr>
                      <a:endParaRPr lang="pt-BR" sz="2000" dirty="0">
                        <a:solidFill>
                          <a:srgbClr val="FFFF00"/>
                        </a:solidFill>
                      </a:endParaRPr>
                    </a:p>
                    <a:p>
                      <a:pPr algn="just"/>
                      <a:r>
                        <a:rPr lang="pt-BR" sz="2000" dirty="0">
                          <a:solidFill>
                            <a:srgbClr val="FFFF00"/>
                          </a:solidFill>
                        </a:rPr>
                        <a:t>R. Se é com o fito de criticar e divulgar, há muita culpa, porque isso é faltar com a caridade. Se é com intenção de proveito pessoal, evitando-se aqueles defeitos, pode ser útil. Mas não se deve esquecer que a indulgência para com os defeitos alheios é uma das virtudes compreendidas na caridade. Antes de censurar as imperfeições dos outros, vede se não podem fazer o mesmo a vosso respeito. Tratai, pois, de possuir as qualidades contrárias aos defeitos que criticais nos outros. Esse é um meio de vos tornardes superior. Se os censurais por serem avarentos, sede generosos; por serem orgulhosos, sede humildes e modestos; por serem duros, sede dóceis; por agirem com mesquinhez, sede grandes em todas as vossas ações. Em uma palavra, fazei de maneira que não vos possam aplicar aquelas palavras de Jesus: "Vedes um argueiro no olho do vizinho e não vedes uma trave no vosso".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22957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570525" y="363414"/>
          <a:ext cx="7857461" cy="294249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942492">
                <a:tc>
                  <a:txBody>
                    <a:bodyPr/>
                    <a:lstStyle/>
                    <a:p>
                      <a:pPr marL="342900" indent="-342900" algn="just">
                        <a:buAutoNum type="arabicPeriod" startAt="904"/>
                      </a:pPr>
                      <a:r>
                        <a:rPr lang="pt-BR" sz="2000" dirty="0"/>
                        <a:t> É </a:t>
                      </a:r>
                      <a:r>
                        <a:rPr lang="pt-BR" sz="2400" dirty="0"/>
                        <a:t>culpado</a:t>
                      </a:r>
                      <a:r>
                        <a:rPr lang="pt-BR" sz="2000" dirty="0"/>
                        <a:t> o que sonda os males da sociedade e os </a:t>
                      </a:r>
                      <a:r>
                        <a:rPr lang="pt-BR" sz="2000" dirty="0">
                          <a:solidFill>
                            <a:schemeClr val="tx1"/>
                          </a:solidFill>
                        </a:rPr>
                        <a:t>desvenda?</a:t>
                      </a:r>
                    </a:p>
                    <a:p>
                      <a:pPr marL="0" indent="0" algn="just">
                        <a:buNone/>
                      </a:pPr>
                      <a:endParaRPr lang="pt-BR" sz="2000" dirty="0">
                        <a:solidFill>
                          <a:srgbClr val="FFFF00"/>
                        </a:solidFill>
                      </a:endParaRPr>
                    </a:p>
                    <a:p>
                      <a:pPr algn="just"/>
                      <a:r>
                        <a:rPr lang="pt-BR" sz="2000" dirty="0">
                          <a:solidFill>
                            <a:srgbClr val="FFFF00"/>
                          </a:solidFill>
                        </a:rPr>
                        <a:t>R. Isso depende do sentimento que o leva a fazê-lo. Se o escritor só quer fazer escândalo, é um prazer pessoal que se proporciona, apresentando quadros que são, em geral, antes um mau do que um bom exemplo. O Espírito faz uma apreciação, mas pode ser punido por essa espécie de prazer que sente em revelar o mal.</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570525" y="3610706"/>
          <a:ext cx="7857461" cy="287215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72156">
                <a:tc>
                  <a:txBody>
                    <a:bodyPr/>
                    <a:lstStyle/>
                    <a:p>
                      <a:pPr algn="just"/>
                      <a:endParaRPr lang="pt-BR" sz="2000" dirty="0"/>
                    </a:p>
                    <a:p>
                      <a:pPr algn="just"/>
                      <a:r>
                        <a:rPr lang="pt-BR" sz="2000" dirty="0"/>
                        <a:t>904-a.	Como julgar, nesse caso, a pureza das intenções e a sinceridade do escritor?</a:t>
                      </a:r>
                    </a:p>
                    <a:p>
                      <a:pPr algn="just"/>
                      <a:endParaRPr lang="pt-BR" sz="2000" dirty="0"/>
                    </a:p>
                    <a:p>
                      <a:pPr algn="just"/>
                      <a:r>
                        <a:rPr lang="pt-BR" sz="2000" dirty="0">
                          <a:solidFill>
                            <a:srgbClr val="FFFF00"/>
                          </a:solidFill>
                        </a:rPr>
                        <a:t>R. Isso nem sempre é útil. Se ele escreve boas coisas, procura aproveitá-las; se escreve más, é uma questão de consciência que a ele diz respeito. De resto, se ele quer provar a sua sinceridade, cabe-lhe reforçar os preceitos com o seu próprio exemplo.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8441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8"/>
          <a:ext cx="7857461" cy="352260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522604">
                <a:tc>
                  <a:txBody>
                    <a:bodyPr/>
                    <a:lstStyle/>
                    <a:p>
                      <a:pPr marL="342900" indent="-342900" algn="just">
                        <a:buAutoNum type="arabicPeriod" startAt="905"/>
                      </a:pPr>
                      <a:r>
                        <a:rPr lang="pt-BR" sz="2000" dirty="0"/>
                        <a:t> Alguns autores publicaram obras muito belas e moralmente elevadas, que ajudam o progresso da Humanidade, mas das quais eles mesmo não tiraram proveito. Como Espíritos lhes será levado em conta o bem que fizeram através de suas obras?</a:t>
                      </a:r>
                    </a:p>
                    <a:p>
                      <a:pPr marL="0" indent="0" algn="just">
                        <a:buNone/>
                      </a:pPr>
                      <a:endParaRPr lang="pt-BR" sz="2000" dirty="0"/>
                    </a:p>
                    <a:p>
                      <a:pPr algn="just"/>
                      <a:r>
                        <a:rPr lang="pt-BR" sz="2000" dirty="0">
                          <a:solidFill>
                            <a:srgbClr val="FFFF00"/>
                          </a:solidFill>
                        </a:rPr>
                        <a:t>R. A moral sem ações é como a semente sem o trabalho. De que vos serve a semente se não a fizerdes frutificar para vos alimentar? Esses homens são mais culpáveis porque tinham inteligência para compreender; não praticando as máximas que ofereciam aos outros, renunciaram a colher os seus frutos.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42955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8"/>
          <a:ext cx="7857461" cy="378051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80510">
                <a:tc>
                  <a:txBody>
                    <a:bodyPr/>
                    <a:lstStyle/>
                    <a:p>
                      <a:pPr marL="342900" indent="-342900" algn="just">
                        <a:buAutoNum type="arabicPeriod" startAt="906"/>
                      </a:pPr>
                      <a:r>
                        <a:rPr lang="pt-BR" sz="2000" dirty="0"/>
                        <a:t> É repreensível aquele que, fazendo conscientemente o bem, reconhece que o faz?</a:t>
                      </a:r>
                    </a:p>
                    <a:p>
                      <a:pPr marL="0" indent="0" algn="just">
                        <a:buNone/>
                      </a:pPr>
                      <a:endParaRPr lang="pt-BR" sz="2000" dirty="0"/>
                    </a:p>
                    <a:p>
                      <a:pPr algn="just"/>
                      <a:r>
                        <a:rPr lang="pt-BR" sz="2000" dirty="0">
                          <a:solidFill>
                            <a:srgbClr val="FFFF00"/>
                          </a:solidFill>
                        </a:rPr>
                        <a:t>R.	 Desde que pode ter consciência do mal que fizer, deve tê-la igualmente do bem, a fim de saber se age bem ou mal. É pesando todas as suas ações na balança da lei de Deus, e sobretudo na da lei da justiça, do amor e da caridade, que ele poderá dizer a si mesmo se as suas ações são boas ou más e aprová-las ou desaprová-las. Não pode, pois, ser responsabilizado por reconhecer que triunfou das más tendências e de estar satisfeito por isso, desde que não se envaideça, com o que cairia em outra falta.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3751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 y="954762"/>
            <a:ext cx="9144000" cy="1138609"/>
          </a:xfrm>
          <a:prstGeom prst="rect">
            <a:avLst/>
          </a:prstGeom>
          <a:ln/>
        </p:spPr>
        <p:style>
          <a:lnRef idx="3">
            <a:schemeClr val="lt1"/>
          </a:lnRef>
          <a:fillRef idx="1">
            <a:schemeClr val="dk1"/>
          </a:fillRef>
          <a:effectRef idx="1">
            <a:schemeClr val="dk1"/>
          </a:effectRef>
          <a:fontRef idx="minor">
            <a:schemeClr val="lt1"/>
          </a:fontRef>
        </p:style>
        <p:txBody>
          <a:bodyPr anchor="ctr"/>
          <a:lstStyle/>
          <a:p>
            <a:pPr algn="ctr" defTabSz="879744">
              <a:defRPr/>
            </a:pPr>
            <a:endParaRPr lang="pt-BR" sz="1732">
              <a:solidFill>
                <a:prstClr val="white"/>
              </a:solidFill>
              <a:latin typeface="Bell MT"/>
            </a:endParaRPr>
          </a:p>
        </p:txBody>
      </p:sp>
      <p:sp>
        <p:nvSpPr>
          <p:cNvPr id="9219" name="Text Box 10"/>
          <p:cNvSpPr txBox="1">
            <a:spLocks noChangeArrowheads="1"/>
          </p:cNvSpPr>
          <p:nvPr/>
        </p:nvSpPr>
        <p:spPr bwMode="auto">
          <a:xfrm>
            <a:off x="1" y="5195333"/>
            <a:ext cx="4427538" cy="358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79744" eaLnBrk="1" hangingPunct="1">
              <a:spcBef>
                <a:spcPct val="50000"/>
              </a:spcBef>
            </a:pPr>
            <a:r>
              <a:rPr lang="pt-BR" sz="1732" b="1">
                <a:solidFill>
                  <a:srgbClr val="FFFFFF"/>
                </a:solidFill>
                <a:latin typeface="Times New Roman" pitchFamily="18" charset="0"/>
              </a:rPr>
              <a:t>Música: Outra vez – Richard Clayderman</a:t>
            </a:r>
            <a:r>
              <a:rPr lang="pt-BR" sz="1732">
                <a:solidFill>
                  <a:prstClr val="black"/>
                </a:solidFill>
                <a:latin typeface="Times New Roman" pitchFamily="18" charset="0"/>
              </a:rPr>
              <a:t> </a:t>
            </a:r>
          </a:p>
        </p:txBody>
      </p:sp>
      <p:sp>
        <p:nvSpPr>
          <p:cNvPr id="9220" name="Text Box 11"/>
          <p:cNvSpPr txBox="1">
            <a:spLocks noChangeArrowheads="1"/>
          </p:cNvSpPr>
          <p:nvPr/>
        </p:nvSpPr>
        <p:spPr bwMode="auto">
          <a:xfrm>
            <a:off x="4500566" y="5195333"/>
            <a:ext cx="4643436" cy="358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79744" eaLnBrk="1" hangingPunct="1">
              <a:spcBef>
                <a:spcPct val="50000"/>
              </a:spcBef>
            </a:pPr>
            <a:r>
              <a:rPr lang="pt-BR" sz="1732" b="1">
                <a:solidFill>
                  <a:srgbClr val="FFFFFF"/>
                </a:solidFill>
                <a:latin typeface="Times New Roman" pitchFamily="18" charset="0"/>
              </a:rPr>
              <a:t>Formatação: um.amigo.em.Deus@gmail.com</a:t>
            </a:r>
          </a:p>
        </p:txBody>
      </p:sp>
      <p:pic>
        <p:nvPicPr>
          <p:cNvPr id="9221" name="Picture 2" descr="C:\Users\Homero\Documents\folder_site\kardecpe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1659"/>
            <a:ext cx="4737100" cy="508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spect="1" noChangeArrowheads="1"/>
          </p:cNvSpPr>
          <p:nvPr/>
        </p:nvSpPr>
        <p:spPr bwMode="auto">
          <a:xfrm>
            <a:off x="1" y="960490"/>
            <a:ext cx="9144000" cy="1273260"/>
          </a:xfrm>
          <a:prstGeom prst="rect">
            <a:avLst/>
          </a:prstGeom>
          <a:ln/>
          <a:extLst/>
        </p:spPr>
        <p:style>
          <a:lnRef idx="3">
            <a:schemeClr val="lt1"/>
          </a:lnRef>
          <a:fillRef idx="1">
            <a:schemeClr val="accent3"/>
          </a:fillRef>
          <a:effectRef idx="1">
            <a:schemeClr val="accent3"/>
          </a:effectRef>
          <a:fontRef idx="minor">
            <a:schemeClr val="lt1"/>
          </a:fontRef>
        </p:style>
        <p:txBody>
          <a:bodyPr wrap="square" anchorCtr="1">
            <a:spAutoFit/>
          </a:bodyPr>
          <a:lstStyle/>
          <a:p>
            <a:pPr algn="ctr" defTabSz="879744">
              <a:defRPr/>
            </a:pPr>
            <a:r>
              <a:rPr lang="pt-BR" sz="3848" b="1" dirty="0">
                <a:solidFill>
                  <a:prstClr val="white"/>
                </a:solidFill>
                <a:effectDag name="">
                  <a:cont type="tree" name="">
                    <a:effect ref="fillLine"/>
                    <a:outerShdw dist="38100" dir="13500000" algn="br">
                      <a:srgbClr val="339999"/>
                    </a:outerShdw>
                  </a:cont>
                  <a:cont type="tree" name="">
                    <a:effect ref="fillLine"/>
                    <a:outerShdw dist="38100" dir="2700000" algn="tl">
                      <a:srgbClr val="003D3D"/>
                    </a:outerShdw>
                  </a:cont>
                  <a:effect ref="fillLine"/>
                </a:effectDag>
                <a:latin typeface="Bell MT" pitchFamily="18" charset="0"/>
              </a:rPr>
              <a:t>PROJETO: CONHECER, SENTIR, VIVER KARDEC</a:t>
            </a:r>
          </a:p>
        </p:txBody>
      </p:sp>
      <p:sp>
        <p:nvSpPr>
          <p:cNvPr id="3081" name="Text Box 9"/>
          <p:cNvSpPr txBox="1">
            <a:spLocks noChangeArrowheads="1"/>
          </p:cNvSpPr>
          <p:nvPr/>
        </p:nvSpPr>
        <p:spPr bwMode="auto">
          <a:xfrm>
            <a:off x="3842378" y="3013334"/>
            <a:ext cx="5301623" cy="2043138"/>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style>
          <a:lnRef idx="3">
            <a:schemeClr val="lt1"/>
          </a:lnRef>
          <a:fillRef idx="1">
            <a:schemeClr val="accent1"/>
          </a:fillRef>
          <a:effectRef idx="1">
            <a:schemeClr val="accent1"/>
          </a:effectRef>
          <a:fontRef idx="minor">
            <a:schemeClr val="lt1"/>
          </a:fontRef>
        </p:style>
        <p:txBody>
          <a:bodyPr>
            <a:spAutoFit/>
          </a:bodyPr>
          <a:lstStyle/>
          <a:p>
            <a:pPr algn="ctr" defTabSz="879744">
              <a:spcBef>
                <a:spcPct val="50000"/>
              </a:spcBef>
              <a:defRPr/>
            </a:pPr>
            <a:r>
              <a:rPr lang="pt-BR" sz="4233"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ell MT" pitchFamily="18" charset="0"/>
              </a:rPr>
              <a:t>SÉRIE: CONHENCENDO KARDEC </a:t>
            </a:r>
          </a:p>
        </p:txBody>
      </p:sp>
    </p:spTree>
    <p:extLst>
      <p:ext uri="{BB962C8B-B14F-4D97-AF65-F5344CB8AC3E}">
        <p14:creationId xmlns:p14="http://schemas.microsoft.com/office/powerpoint/2010/main" val="1308113247"/>
      </p:ext>
    </p:extLst>
  </p:cSld>
  <p:clrMapOvr>
    <a:masterClrMapping/>
  </p:clrMapOvr>
  <p:transition advClick="0" advTm="2000"/>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246666" y="1154876"/>
            <a:ext cx="7073888" cy="6810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defTabSz="879744"/>
            <a:r>
              <a:rPr lang="pt-BR" sz="3848" b="1" dirty="0">
                <a:ln w="3175">
                  <a:solidFill>
                    <a:sysClr val="windowText" lastClr="000000"/>
                  </a:solidFill>
                  <a:prstDash val="solid"/>
                </a:ln>
                <a:solidFill>
                  <a:srgbClr val="423E26"/>
                </a:solidFill>
                <a:effectLst>
                  <a:outerShdw blurRad="41275" dist="20320" dir="1800000" algn="tl" rotWithShape="0">
                    <a:srgbClr val="000000">
                      <a:alpha val="40000"/>
                    </a:srgbClr>
                  </a:outerShdw>
                </a:effectLst>
                <a:latin typeface="Bell MT" pitchFamily="18" charset="0"/>
              </a:rPr>
              <a:t>AS VIRTUDES E OS VÍCIOS</a:t>
            </a:r>
          </a:p>
        </p:txBody>
      </p:sp>
      <p:sp>
        <p:nvSpPr>
          <p:cNvPr id="4" name="Retângulo 3"/>
          <p:cNvSpPr/>
          <p:nvPr/>
        </p:nvSpPr>
        <p:spPr>
          <a:xfrm>
            <a:off x="1" y="2505241"/>
            <a:ext cx="9144000" cy="161703"/>
          </a:xfrm>
          <a:prstGeom prst="rect">
            <a:avLst/>
          </a:prstGeom>
          <a:solidFill>
            <a:schemeClr val="tx2">
              <a:lumMod val="50000"/>
              <a:lumOff val="5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879744"/>
            <a:endParaRPr lang="pt-BR" sz="1732">
              <a:solidFill>
                <a:prstClr val="black"/>
              </a:solidFill>
              <a:latin typeface="Bell MT"/>
            </a:endParaRPr>
          </a:p>
        </p:txBody>
      </p:sp>
      <p:sp>
        <p:nvSpPr>
          <p:cNvPr id="9" name="CaixaDeTexto 8"/>
          <p:cNvSpPr txBox="1"/>
          <p:nvPr/>
        </p:nvSpPr>
        <p:spPr>
          <a:xfrm>
            <a:off x="900278" y="1835922"/>
            <a:ext cx="7420277" cy="44416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879744"/>
            <a:r>
              <a:rPr lang="pt-BR" sz="2309" dirty="0">
                <a:ln>
                  <a:solidFill>
                    <a:srgbClr val="000000">
                      <a:lumMod val="75000"/>
                      <a:lumOff val="25000"/>
                    </a:srgbClr>
                  </a:solidFill>
                </a:ln>
                <a:solidFill>
                  <a:srgbClr val="423E26"/>
                </a:solidFill>
                <a:latin typeface="Bell MT"/>
              </a:rPr>
              <a:t>PROJETO: CONHECER, SENTIR, VIVER KARDEC</a:t>
            </a:r>
          </a:p>
        </p:txBody>
      </p:sp>
      <p:pic>
        <p:nvPicPr>
          <p:cNvPr id="1031" name="Picture 7" descr="http://3.bp.blogspot.com/-gfk6dTp1RVE/Tt1QRTQ2qXI/AAAAAAAACK0/o7bHL-kixnk/s1600/jesus%2Be%2Bo%2Bjov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4165" y="2666945"/>
            <a:ext cx="4752462" cy="32362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3" name="Picture 9" descr="http://4.bp.blogspot.com/-k4pVLQ1q1eU/TqB-vCIlcCI/AAAAAAAAAFk/Uj8jNXVVKmA/s1600/Espiritismo1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666945"/>
            <a:ext cx="4364164" cy="32362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119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3">
            <a:extLst>
              <a:ext uri="{FF2B5EF4-FFF2-40B4-BE49-F238E27FC236}">
                <a16:creationId xmlns:a16="http://schemas.microsoft.com/office/drawing/2014/main" id="{FBCE25A6-534D-4DED-882F-3EC1B166F8EB}"/>
              </a:ext>
            </a:extLst>
          </p:cNvPr>
          <p:cNvSpPr txBox="1">
            <a:spLocks noChangeArrowheads="1"/>
          </p:cNvSpPr>
          <p:nvPr/>
        </p:nvSpPr>
        <p:spPr bwMode="auto">
          <a:xfrm>
            <a:off x="214313" y="523875"/>
            <a:ext cx="8572500"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pt-BR" altLang="pt-BR" sz="3200" b="0" i="0" u="none" strike="noStrike" kern="1200" cap="none" spc="0" normalizeH="0" baseline="0" noProof="0">
                <a:ln>
                  <a:noFill/>
                </a:ln>
                <a:solidFill>
                  <a:srgbClr val="FFFFFF"/>
                </a:solidFill>
                <a:effectLst/>
                <a:uLnTx/>
                <a:uFillTx/>
                <a:latin typeface="Constantia" panose="02030602050306030303" pitchFamily="18" charset="0"/>
                <a:ea typeface="+mn-ea"/>
                <a:cs typeface="+mn-cs"/>
              </a:rPr>
              <a:t>	</a:t>
            </a:r>
            <a:r>
              <a:rPr kumimoji="0" lang="pt-BR" altLang="pt-BR" sz="23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As doutrinas que pregam a existência de um fatalismo comandando a vida da pessoa em todos os sentidos, do nascimento à morte, ensinam [...] </a:t>
            </a:r>
            <a:r>
              <a:rPr kumimoji="0" lang="pt-BR" altLang="pt-BR" sz="2300" b="0" i="1" u="none" strike="noStrike" kern="1200" cap="none" spc="0" normalizeH="0" baseline="0" noProof="0">
                <a:ln>
                  <a:noFill/>
                </a:ln>
                <a:solidFill>
                  <a:srgbClr val="FFFFFF"/>
                </a:solidFill>
                <a:effectLst/>
                <a:uLnTx/>
                <a:uFillTx/>
                <a:latin typeface="Arial" panose="020B0604020202020204" pitchFamily="34" charset="0"/>
                <a:ea typeface="+mn-ea"/>
                <a:cs typeface="+mn-cs"/>
              </a:rPr>
              <a:t>que todos os acontecimentos estão previamente fixados por uma causa sobrenatural, cabendo ao homem apenas o regozijar-se, se favorecido com uma boa sorte, ou resignar-se, se o destino lhe for adverso. Os predestinacionistas baseiam-se na soberania da graça divina, ensinando que desde toda a eternidade algumas almas foram predestinadas a uma vida de retidão e, depois da morte, à bem-aventurança celestial, enquanto outras foram de antemão marcadas para uma vida reprovável e, conseqüentemente, precondenadas às penas eternas do inferno. Se Deus regula, antecipadamente, todos os atos e todas as vontades de cada indivíduo – argumentam –, como pode este indivíduo ter liberdade para fazer ou deixar de fazer o que Deus terá decidido que ele venha a fazer? </a:t>
            </a:r>
            <a:endParaRPr kumimoji="0" lang="pt-BR" altLang="pt-BR" sz="2300" b="0" i="1" u="none" strike="noStrike" kern="1200" cap="none" spc="0" normalizeH="0" baseline="30000" noProof="0">
              <a:ln>
                <a:noFill/>
              </a:ln>
              <a:solidFill>
                <a:srgbClr val="FFFFFF"/>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ts val="600"/>
              </a:spcBef>
              <a:spcAft>
                <a:spcPts val="600"/>
              </a:spcAft>
              <a:buClrTx/>
              <a:buSzTx/>
              <a:buFontTx/>
              <a:buNone/>
              <a:tabLst/>
              <a:defRPr/>
            </a:pPr>
            <a:r>
              <a:rPr kumimoji="0" lang="pt-BR" altLang="pt-BR"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CALLIGARIS, Rodolfo. </a:t>
            </a:r>
            <a:r>
              <a:rPr kumimoji="0" lang="pt-BR" altLang="pt-BR" sz="1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As leis morais. 11. ed. Rio de Janeiro: FEB, 2004, (O Livre-arbítrio), p. 152.</a:t>
            </a:r>
            <a:endParaRPr kumimoji="0" lang="pt-BR" altLang="pt-BR" sz="1400" b="0" i="1" u="none" strike="noStrike" kern="1200" cap="none" spc="0" normalizeH="0" baseline="0" noProof="0">
              <a:ln>
                <a:noFill/>
              </a:ln>
              <a:solidFill>
                <a:srgbClr val="FFFFFF"/>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657708075"/>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339676" y="2736222"/>
            <a:ext cx="5340769" cy="2978945"/>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Autofit/>
          </a:bodyPr>
          <a:lstStyle/>
          <a:p>
            <a:pPr marL="0" indent="0" algn="just">
              <a:buNone/>
            </a:pPr>
            <a:r>
              <a:rPr lang="pt-BR" i="1" dirty="0">
                <a:solidFill>
                  <a:schemeClr val="tx2">
                    <a:lumMod val="95000"/>
                    <a:lumOff val="5000"/>
                  </a:schemeClr>
                </a:solidFill>
              </a:rPr>
              <a:t>A virtude, no mais alto grau, é o conjunto de todas as qualidades essenciais que constituem o homem de bem. Ser bom, caritativo, laborioso, sóbrio, modesto, são qualidades do homem virtuoso.</a:t>
            </a:r>
          </a:p>
        </p:txBody>
      </p:sp>
      <p:sp>
        <p:nvSpPr>
          <p:cNvPr id="7" name="Retângulo 6"/>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sp>
        <p:nvSpPr>
          <p:cNvPr id="15" name="Retângulo 14"/>
          <p:cNvSpPr/>
          <p:nvPr/>
        </p:nvSpPr>
        <p:spPr>
          <a:xfrm>
            <a:off x="1945030" y="1177593"/>
            <a:ext cx="6528141" cy="6810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924" b="1" dirty="0">
                <a:solidFill>
                  <a:srgbClr val="423E26"/>
                </a:solidFill>
                <a:latin typeface="Bell MT"/>
              </a:rPr>
              <a:t> O EVANGELHO SEGUNDO O ESPIRITISMO » CAPÍTULO XVII » A VIRTUDE » ITEM 8</a:t>
            </a:r>
          </a:p>
        </p:txBody>
      </p:sp>
      <p:sp>
        <p:nvSpPr>
          <p:cNvPr id="16" name="Retângulo 15"/>
          <p:cNvSpPr/>
          <p:nvPr/>
        </p:nvSpPr>
        <p:spPr>
          <a:xfrm>
            <a:off x="3036403" y="1881181"/>
            <a:ext cx="4322423" cy="3849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defTabSz="879744"/>
            <a:r>
              <a:rPr lang="pt-BR" sz="1924" dirty="0">
                <a:solidFill>
                  <a:prstClr val="black"/>
                </a:solidFill>
                <a:latin typeface="Bell MT"/>
              </a:rPr>
              <a:t> </a:t>
            </a:r>
            <a:r>
              <a:rPr lang="pt-BR" sz="1924" i="1" dirty="0">
                <a:solidFill>
                  <a:prstClr val="black"/>
                </a:solidFill>
                <a:latin typeface="Bell MT"/>
              </a:rPr>
              <a:t>François-Nicolas-Madelein</a:t>
            </a:r>
            <a:r>
              <a:rPr lang="pt-BR" sz="1924" dirty="0">
                <a:solidFill>
                  <a:prstClr val="black"/>
                </a:solidFill>
                <a:latin typeface="Bell MT"/>
              </a:rPr>
              <a:t>e. (Paris, 1863.)</a:t>
            </a:r>
          </a:p>
        </p:txBody>
      </p:sp>
      <p:pic>
        <p:nvPicPr>
          <p:cNvPr id="17" name="Picture 2" descr="http://3.bp.blogspot.com/_LolTl3THrY4/SKbGoQphvPI/AAAAAAAAAI8/F8FBUq4dYJM/s320/evangelho.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7342" l="0" r="98198">
                        <a14:foregroundMark x1="12162" y1="8638" x2="87838" y2="3654"/>
                        <a14:backgroundMark x1="27027" y1="2990" x2="82883" y2="1329"/>
                      </a14:backgroundRemoval>
                    </a14:imgEffect>
                  </a14:imgLayer>
                </a14:imgProps>
              </a:ext>
              <a:ext uri="{28A0092B-C50C-407E-A947-70E740481C1C}">
                <a14:useLocalDpi xmlns:a14="http://schemas.microsoft.com/office/drawing/2010/main" val="0"/>
              </a:ext>
            </a:extLst>
          </a:blip>
          <a:srcRect/>
          <a:stretch>
            <a:fillRect/>
          </a:stretch>
        </p:blipFill>
        <p:spPr bwMode="auto">
          <a:xfrm>
            <a:off x="361168" y="1012128"/>
            <a:ext cx="1039167" cy="14089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Homero\Documents\NOVAS_2012\facebook\kardechipol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098117" y="2666945"/>
            <a:ext cx="3012143" cy="3236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346623"/>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276779" y="2874778"/>
            <a:ext cx="5472944" cy="2494000"/>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Autofit/>
          </a:bodyPr>
          <a:lstStyle/>
          <a:p>
            <a:pPr marL="0" indent="0" algn="just">
              <a:buNone/>
            </a:pPr>
            <a:r>
              <a:rPr lang="pt-BR" i="1" dirty="0">
                <a:solidFill>
                  <a:schemeClr val="tx2">
                    <a:lumMod val="95000"/>
                    <a:lumOff val="5000"/>
                  </a:schemeClr>
                </a:solidFill>
              </a:rPr>
              <a:t>Não é virtuoso aquele que faz ostentação da sua virtude, pois que lhe falta a </a:t>
            </a:r>
            <a:r>
              <a:rPr lang="pt-BR" i="1" u="sng" dirty="0">
                <a:solidFill>
                  <a:schemeClr val="tx2">
                    <a:lumMod val="95000"/>
                    <a:lumOff val="5000"/>
                  </a:schemeClr>
                </a:solidFill>
              </a:rPr>
              <a:t>qualidade principal</a:t>
            </a:r>
            <a:r>
              <a:rPr lang="pt-BR" i="1" dirty="0">
                <a:solidFill>
                  <a:schemeClr val="tx2">
                    <a:lumMod val="95000"/>
                    <a:lumOff val="5000"/>
                  </a:schemeClr>
                </a:solidFill>
              </a:rPr>
              <a:t>: </a:t>
            </a:r>
            <a:r>
              <a:rPr lang="pt-BR" b="1" i="1" dirty="0">
                <a:solidFill>
                  <a:schemeClr val="tx2">
                    <a:lumMod val="95000"/>
                    <a:lumOff val="5000"/>
                  </a:schemeClr>
                </a:solidFill>
              </a:rPr>
              <a:t>a modéstia</a:t>
            </a:r>
            <a:r>
              <a:rPr lang="pt-BR" i="1" dirty="0">
                <a:solidFill>
                  <a:schemeClr val="tx2">
                    <a:lumMod val="95000"/>
                    <a:lumOff val="5000"/>
                  </a:schemeClr>
                </a:solidFill>
              </a:rPr>
              <a:t>, e tem o vício que mais se lhe opõe: </a:t>
            </a:r>
            <a:r>
              <a:rPr lang="pt-BR" b="1" i="1" dirty="0">
                <a:solidFill>
                  <a:schemeClr val="tx2">
                    <a:lumMod val="95000"/>
                    <a:lumOff val="5000"/>
                  </a:schemeClr>
                </a:solidFill>
              </a:rPr>
              <a:t>o orgulho</a:t>
            </a:r>
            <a:r>
              <a:rPr lang="pt-BR" i="1" dirty="0">
                <a:solidFill>
                  <a:schemeClr val="tx2">
                    <a:lumMod val="95000"/>
                    <a:lumOff val="5000"/>
                  </a:schemeClr>
                </a:solidFill>
              </a:rPr>
              <a:t>. </a:t>
            </a:r>
          </a:p>
        </p:txBody>
      </p:sp>
      <p:sp>
        <p:nvSpPr>
          <p:cNvPr id="7" name="Retângulo 6"/>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sp>
        <p:nvSpPr>
          <p:cNvPr id="15" name="Retângulo 14"/>
          <p:cNvSpPr/>
          <p:nvPr/>
        </p:nvSpPr>
        <p:spPr>
          <a:xfrm>
            <a:off x="1945030" y="1177593"/>
            <a:ext cx="6528141" cy="6810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924" b="1" dirty="0">
                <a:solidFill>
                  <a:srgbClr val="423E26"/>
                </a:solidFill>
                <a:latin typeface="Bell MT"/>
              </a:rPr>
              <a:t> O EVANGELHO SEGUNDO O ESPIRITISMO » CAPÍTULO XVII » A VIRTUDE » ITEM 8</a:t>
            </a:r>
          </a:p>
        </p:txBody>
      </p:sp>
      <p:sp>
        <p:nvSpPr>
          <p:cNvPr id="16" name="Retângulo 15"/>
          <p:cNvSpPr/>
          <p:nvPr/>
        </p:nvSpPr>
        <p:spPr>
          <a:xfrm>
            <a:off x="3036403" y="1881181"/>
            <a:ext cx="4322423" cy="3849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defTabSz="879744"/>
            <a:r>
              <a:rPr lang="pt-BR" sz="1924" dirty="0">
                <a:solidFill>
                  <a:prstClr val="black"/>
                </a:solidFill>
                <a:latin typeface="Bell MT"/>
              </a:rPr>
              <a:t> </a:t>
            </a:r>
            <a:r>
              <a:rPr lang="pt-BR" sz="1924" i="1" dirty="0">
                <a:solidFill>
                  <a:prstClr val="black"/>
                </a:solidFill>
                <a:latin typeface="Bell MT"/>
              </a:rPr>
              <a:t>François-Nicolas-Madelein</a:t>
            </a:r>
            <a:r>
              <a:rPr lang="pt-BR" sz="1924" dirty="0">
                <a:solidFill>
                  <a:prstClr val="black"/>
                </a:solidFill>
                <a:latin typeface="Bell MT"/>
              </a:rPr>
              <a:t>e. (Paris, 1863.)</a:t>
            </a:r>
          </a:p>
        </p:txBody>
      </p:sp>
      <p:pic>
        <p:nvPicPr>
          <p:cNvPr id="17" name="Picture 2" descr="http://3.bp.blogspot.com/_LolTl3THrY4/SKbGoQphvPI/AAAAAAAAAI8/F8FBUq4dYJM/s320/evangelho.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7342" l="0" r="98198">
                        <a14:foregroundMark x1="12162" y1="8638" x2="87838" y2="3654"/>
                        <a14:backgroundMark x1="27027" y1="2990" x2="82883" y2="1329"/>
                      </a14:backgroundRemoval>
                    </a14:imgEffect>
                  </a14:imgLayer>
                </a14:imgProps>
              </a:ext>
              <a:ext uri="{28A0092B-C50C-407E-A947-70E740481C1C}">
                <a14:useLocalDpi xmlns:a14="http://schemas.microsoft.com/office/drawing/2010/main" val="0"/>
              </a:ext>
            </a:extLst>
          </a:blip>
          <a:srcRect/>
          <a:stretch>
            <a:fillRect/>
          </a:stretch>
        </p:blipFill>
        <p:spPr bwMode="auto">
          <a:xfrm>
            <a:off x="361168" y="1012128"/>
            <a:ext cx="1039167" cy="14089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Homero\Documents\NOVAS_2012\facebook\kardechipol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098117" y="2666945"/>
            <a:ext cx="3012143" cy="3236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972317"/>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484611" y="2805500"/>
            <a:ext cx="4847930" cy="2424722"/>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Autofit/>
          </a:bodyPr>
          <a:lstStyle/>
          <a:p>
            <a:pPr marL="0" indent="0" algn="just">
              <a:buNone/>
            </a:pPr>
            <a:r>
              <a:rPr lang="pt-BR" i="1" dirty="0"/>
              <a:t>Que direi daquele cujo único valor consiste em parecer o que não é? </a:t>
            </a:r>
            <a:r>
              <a:rPr lang="pt-BR" b="1" i="1" dirty="0"/>
              <a:t>Mais vale pouca virtude com modéstia, do que muita com orgulho.</a:t>
            </a:r>
            <a:endParaRPr lang="pt-BR" b="1" i="1" dirty="0">
              <a:solidFill>
                <a:schemeClr val="tx2">
                  <a:lumMod val="95000"/>
                  <a:lumOff val="5000"/>
                </a:schemeClr>
              </a:solidFill>
            </a:endParaRPr>
          </a:p>
        </p:txBody>
      </p:sp>
      <p:sp>
        <p:nvSpPr>
          <p:cNvPr id="8" name="Retângulo 7"/>
          <p:cNvSpPr/>
          <p:nvPr/>
        </p:nvSpPr>
        <p:spPr>
          <a:xfrm>
            <a:off x="1945030" y="1177593"/>
            <a:ext cx="6528141" cy="6810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924" b="1" dirty="0">
                <a:solidFill>
                  <a:srgbClr val="423E26"/>
                </a:solidFill>
                <a:latin typeface="Bell MT"/>
              </a:rPr>
              <a:t> O EVANGELHO SEGUNDO O ESPIRITISMO » CAPÍTULO XVII » A VIRTUDE » ITEM 8</a:t>
            </a:r>
          </a:p>
        </p:txBody>
      </p:sp>
      <p:sp>
        <p:nvSpPr>
          <p:cNvPr id="9" name="Retângulo 8"/>
          <p:cNvSpPr/>
          <p:nvPr/>
        </p:nvSpPr>
        <p:spPr>
          <a:xfrm>
            <a:off x="3036403" y="1881181"/>
            <a:ext cx="4322423" cy="3849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defTabSz="879744"/>
            <a:r>
              <a:rPr lang="pt-BR" sz="1924" dirty="0">
                <a:solidFill>
                  <a:prstClr val="black"/>
                </a:solidFill>
                <a:latin typeface="Bell MT"/>
              </a:rPr>
              <a:t> </a:t>
            </a:r>
            <a:r>
              <a:rPr lang="pt-BR" sz="1924" i="1" dirty="0">
                <a:solidFill>
                  <a:prstClr val="black"/>
                </a:solidFill>
                <a:latin typeface="Bell MT"/>
              </a:rPr>
              <a:t>François-Nicolas-Madelein</a:t>
            </a:r>
            <a:r>
              <a:rPr lang="pt-BR" sz="1924" dirty="0">
                <a:solidFill>
                  <a:prstClr val="black"/>
                </a:solidFill>
                <a:latin typeface="Bell MT"/>
              </a:rPr>
              <a:t>e. (Paris, 1863.)</a:t>
            </a: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pic>
        <p:nvPicPr>
          <p:cNvPr id="5122" name="Picture 2" descr="http://3.bp.blogspot.com/_LolTl3THrY4/SKbGoQphvPI/AAAAAAAAAI8/F8FBUq4dYJM/s320/evangelho.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7342" l="0" r="98198">
                        <a14:foregroundMark x1="12162" y1="8638" x2="87838" y2="3654"/>
                        <a14:backgroundMark x1="27027" y1="2990" x2="82883" y2="1329"/>
                      </a14:backgroundRemoval>
                    </a14:imgEffect>
                  </a14:imgLayer>
                </a14:imgProps>
              </a:ext>
              <a:ext uri="{28A0092B-C50C-407E-A947-70E740481C1C}">
                <a14:useLocalDpi xmlns:a14="http://schemas.microsoft.com/office/drawing/2010/main" val="0"/>
              </a:ext>
            </a:extLst>
          </a:blip>
          <a:srcRect/>
          <a:stretch>
            <a:fillRect/>
          </a:stretch>
        </p:blipFill>
        <p:spPr bwMode="auto">
          <a:xfrm>
            <a:off x="361168" y="1012128"/>
            <a:ext cx="1039167" cy="1408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Homero\Documents\NOVAS_2012\facebook\kardechipol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098117" y="2666945"/>
            <a:ext cx="3012143" cy="3236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566965"/>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348593" y="3013333"/>
            <a:ext cx="5055764" cy="2009056"/>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Autofit/>
          </a:bodyPr>
          <a:lstStyle/>
          <a:p>
            <a:pPr marL="0" indent="0" algn="just">
              <a:buNone/>
            </a:pPr>
            <a:r>
              <a:rPr lang="pt-BR" i="1" dirty="0"/>
              <a:t>Sem a humildade, enfeitai-vos de virtudes que não possuis, como se vestísseis um hábito para ocultar as deformidades do corpo.</a:t>
            </a:r>
            <a:endParaRPr lang="pt-BR" b="1" i="1" dirty="0">
              <a:solidFill>
                <a:schemeClr val="tx2">
                  <a:lumMod val="95000"/>
                  <a:lumOff val="5000"/>
                </a:schemeClr>
              </a:solidFill>
            </a:endParaRPr>
          </a:p>
        </p:txBody>
      </p:sp>
      <p:sp>
        <p:nvSpPr>
          <p:cNvPr id="8" name="Retângulo 7"/>
          <p:cNvSpPr/>
          <p:nvPr/>
        </p:nvSpPr>
        <p:spPr>
          <a:xfrm>
            <a:off x="1945030" y="1177594"/>
            <a:ext cx="6991471" cy="6218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732" dirty="0">
                <a:solidFill>
                  <a:srgbClr val="423E26"/>
                </a:solidFill>
                <a:effectLst>
                  <a:outerShdw blurRad="38100" dist="38100" dir="2700000" algn="tl">
                    <a:srgbClr val="000000">
                      <a:alpha val="43137"/>
                    </a:srgbClr>
                  </a:outerShdw>
                </a:effectLst>
                <a:latin typeface="Bell MT"/>
              </a:rPr>
              <a:t> O EVANGELHO SEGUNDO O ESPIRITISMO» </a:t>
            </a:r>
            <a:r>
              <a:rPr lang="pt-BR" sz="1732" dirty="0">
                <a:solidFill>
                  <a:prstClr val="black"/>
                </a:solidFill>
                <a:effectLst>
                  <a:outerShdw blurRad="38100" dist="38100" dir="2700000" algn="tl">
                    <a:srgbClr val="000000">
                      <a:alpha val="43137"/>
                    </a:srgbClr>
                  </a:outerShdw>
                </a:effectLst>
                <a:latin typeface="Bell MT"/>
              </a:rPr>
              <a:t>O ORGULHO E A HUMILDADE </a:t>
            </a:r>
            <a:r>
              <a:rPr lang="pt-BR" sz="1732" dirty="0">
                <a:solidFill>
                  <a:srgbClr val="423E26"/>
                </a:solidFill>
                <a:effectLst>
                  <a:outerShdw blurRad="38100" dist="38100" dir="2700000" algn="tl">
                    <a:srgbClr val="000000">
                      <a:alpha val="43137"/>
                    </a:srgbClr>
                  </a:outerShdw>
                </a:effectLst>
                <a:latin typeface="Bell MT"/>
              </a:rPr>
              <a:t> » ITEM 8</a:t>
            </a:r>
          </a:p>
        </p:txBody>
      </p:sp>
      <p:sp>
        <p:nvSpPr>
          <p:cNvPr id="9" name="Retângulo 8"/>
          <p:cNvSpPr/>
          <p:nvPr/>
        </p:nvSpPr>
        <p:spPr>
          <a:xfrm>
            <a:off x="2881653" y="1799418"/>
            <a:ext cx="5138041" cy="3849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924" dirty="0">
                <a:solidFill>
                  <a:prstClr val="black"/>
                </a:solidFill>
                <a:latin typeface="Bell MT"/>
              </a:rPr>
              <a:t> Lacordaire </a:t>
            </a:r>
            <a:r>
              <a:rPr lang="pt-BR" sz="1924" i="1" dirty="0">
                <a:solidFill>
                  <a:prstClr val="black"/>
                </a:solidFill>
                <a:latin typeface="Bell MT"/>
              </a:rPr>
              <a:t>Constantina, 1863</a:t>
            </a:r>
            <a:endParaRPr lang="pt-BR" sz="1924" dirty="0">
              <a:solidFill>
                <a:prstClr val="black"/>
              </a:solidFill>
              <a:latin typeface="Bell MT"/>
            </a:endParaRP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pic>
        <p:nvPicPr>
          <p:cNvPr id="5122" name="Picture 2" descr="http://3.bp.blogspot.com/_LolTl3THrY4/SKbGoQphvPI/AAAAAAAAAI8/F8FBUq4dYJM/s320/evangelho.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7342" l="0" r="98198">
                        <a14:foregroundMark x1="12162" y1="8638" x2="87838" y2="3654"/>
                        <a14:backgroundMark x1="27027" y1="2990" x2="82883" y2="1329"/>
                      </a14:backgroundRemoval>
                    </a14:imgEffect>
                  </a14:imgLayer>
                </a14:imgProps>
              </a:ext>
              <a:ext uri="{28A0092B-C50C-407E-A947-70E740481C1C}">
                <a14:useLocalDpi xmlns:a14="http://schemas.microsoft.com/office/drawing/2010/main" val="0"/>
              </a:ext>
            </a:extLst>
          </a:blip>
          <a:srcRect/>
          <a:stretch>
            <a:fillRect/>
          </a:stretch>
        </p:blipFill>
        <p:spPr bwMode="auto">
          <a:xfrm>
            <a:off x="361168" y="1012128"/>
            <a:ext cx="1039167" cy="1408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Homero\Documents\NOVAS_2012\facebook\kardechipol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098117" y="2666945"/>
            <a:ext cx="3012143" cy="3236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478813"/>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381963" y="2805500"/>
            <a:ext cx="8554537" cy="2494000"/>
          </a:xfrm>
          <a:ln>
            <a:noFill/>
          </a:ln>
          <a:effectLst/>
        </p:spPr>
        <p:txBody>
          <a:bodyPr>
            <a:noAutofit/>
          </a:bodyPr>
          <a:lstStyle/>
          <a:p>
            <a:pPr marL="0" indent="0" algn="just">
              <a:buNone/>
            </a:pPr>
            <a:r>
              <a:rPr lang="pt-BR" b="1" i="1" dirty="0"/>
              <a:t>893. Qual a mais meritória de todas as virtudes?</a:t>
            </a:r>
            <a:endParaRPr lang="pt-BR" i="1" dirty="0"/>
          </a:p>
          <a:p>
            <a:pPr marL="0" indent="0" algn="just">
              <a:buNone/>
            </a:pPr>
            <a:r>
              <a:rPr lang="pt-BR" i="1" dirty="0"/>
              <a:t>– Todas as virtudes têm seu mérito, porque indicam progresso no caminho do bem. A mais meritória virtude é a do </a:t>
            </a:r>
            <a:r>
              <a:rPr lang="pt-BR" b="1" i="1" dirty="0"/>
              <a:t>sacrifício do interesse pessoal </a:t>
            </a:r>
            <a:r>
              <a:rPr lang="pt-BR" i="1" dirty="0"/>
              <a:t>pelo bem do próximo sem interesses ocultos. </a:t>
            </a:r>
          </a:p>
        </p:txBody>
      </p:sp>
      <p:sp>
        <p:nvSpPr>
          <p:cNvPr id="8" name="Retângulo 7"/>
          <p:cNvSpPr/>
          <p:nvPr/>
        </p:nvSpPr>
        <p:spPr>
          <a:xfrm>
            <a:off x="2060126" y="1309840"/>
            <a:ext cx="5472944" cy="5626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539" dirty="0">
                <a:solidFill>
                  <a:prstClr val="black"/>
                </a:solidFill>
                <a:effectLst>
                  <a:outerShdw blurRad="38100" dist="38100" dir="2700000" algn="tl">
                    <a:srgbClr val="000000">
                      <a:alpha val="43137"/>
                    </a:srgbClr>
                  </a:outerShdw>
                </a:effectLst>
                <a:latin typeface="Bell MT"/>
              </a:rPr>
              <a:t> ALLAN KARDEC » O LIVRO DOS ESPÍRITOS » </a:t>
            </a:r>
            <a:r>
              <a:rPr lang="pt-BR" sz="1539" b="1" dirty="0">
                <a:solidFill>
                  <a:prstClr val="black"/>
                </a:solidFill>
                <a:latin typeface="Bell MT"/>
              </a:rPr>
              <a:t>PARTE TERCEIRA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 CAPÍTULO 12 </a:t>
            </a:r>
            <a:r>
              <a:rPr lang="pt-BR" sz="1539" dirty="0">
                <a:solidFill>
                  <a:prstClr val="black"/>
                </a:solidFill>
                <a:effectLst>
                  <a:outerShdw blurRad="38100" dist="38100" dir="2700000" algn="tl">
                    <a:srgbClr val="000000">
                      <a:alpha val="43137"/>
                    </a:srgbClr>
                  </a:outerShdw>
                </a:effectLst>
                <a:latin typeface="Bell MT"/>
              </a:rPr>
              <a:t>» </a:t>
            </a:r>
            <a:r>
              <a:rPr lang="pt-BR" sz="1539" b="1" dirty="0">
                <a:solidFill>
                  <a:prstClr val="black"/>
                </a:solidFill>
                <a:latin typeface="Bell MT"/>
              </a:rPr>
              <a:t>PERFEIÇÃO MORAL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893 </a:t>
            </a:r>
            <a:r>
              <a:rPr lang="pt-BR" sz="1539" dirty="0">
                <a:solidFill>
                  <a:prstClr val="black"/>
                </a:solidFill>
                <a:effectLst>
                  <a:outerShdw blurRad="38100" dist="38100" dir="2700000" algn="tl">
                    <a:srgbClr val="000000">
                      <a:alpha val="43137"/>
                    </a:srgbClr>
                  </a:outerShdw>
                </a:effectLst>
                <a:latin typeface="Bell MT"/>
              </a:rPr>
              <a:t> </a:t>
            </a: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pic>
        <p:nvPicPr>
          <p:cNvPr id="10" name="Picture 5" descr="http://www.tempolivro.com.br/media/catalog/product/cache/1/image/9df78eab33525d08d6e5fb8d27136e95/a/u/audio_livro_o_livro_dos_espiritos_allan_kardec2_4.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02" b="100000" l="0" r="75088">
                        <a14:foregroundMark x1="20702" y1="23860" x2="23158" y2="40351"/>
                        <a14:foregroundMark x1="32281" y1="32281" x2="36491" y2="43158"/>
                        <a14:foregroundMark x1="14386" y1="40702" x2="68772" y2="41754"/>
                        <a14:foregroundMark x1="22105" y1="32632" x2="63158" y2="32281"/>
                        <a14:foregroundMark x1="16842" y1="34386" x2="16842" y2="49123"/>
                        <a14:foregroundMark x1="10175" y1="10526" x2="71228" y2="11930"/>
                        <a14:foregroundMark x1="47368" y1="3860" x2="44561" y2="22456"/>
                        <a14:foregroundMark x1="27368" y1="3860" x2="25614" y2="18246"/>
                        <a14:foregroundMark x1="30877" y1="5263" x2="68070" y2="4211"/>
                        <a14:foregroundMark x1="71228" y1="3158" x2="65965" y2="22456"/>
                        <a14:foregroundMark x1="71930" y1="8070" x2="71228" y2="23509"/>
                        <a14:foregroundMark x1="71228" y1="1754" x2="74386" y2="5263"/>
                        <a14:foregroundMark x1="15088" y1="61053" x2="18596" y2="69474"/>
                        <a14:foregroundMark x1="41404" y1="60000" x2="44211" y2="70175"/>
                        <a14:foregroundMark x1="69825" y1="61404" x2="68772" y2="71228"/>
                        <a14:foregroundMark x1="70877" y1="55439" x2="69825" y2="67018"/>
                        <a14:backgroundMark x1="72982" y1="77895" x2="72982" y2="77895"/>
                        <a14:backgroundMark x1="72632" y1="81754" x2="72632" y2="81754"/>
                      </a14:backgroundRemoval>
                    </a14:imgEffect>
                  </a14:imgLayer>
                </a14:imgProps>
              </a:ext>
              <a:ext uri="{28A0092B-C50C-407E-A947-70E740481C1C}">
                <a14:useLocalDpi xmlns:a14="http://schemas.microsoft.com/office/drawing/2010/main" val="0"/>
              </a:ext>
            </a:extLst>
          </a:blip>
          <a:srcRect/>
          <a:stretch>
            <a:fillRect/>
          </a:stretch>
        </p:blipFill>
        <p:spPr bwMode="auto">
          <a:xfrm>
            <a:off x="484611" y="1073555"/>
            <a:ext cx="1316278" cy="131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41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294732" y="3082611"/>
            <a:ext cx="8554537" cy="1662667"/>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Autofit/>
          </a:bodyPr>
          <a:lstStyle/>
          <a:p>
            <a:pPr marL="0" indent="0" algn="just">
              <a:buNone/>
            </a:pPr>
            <a:r>
              <a:rPr lang="pt-BR" i="1" dirty="0"/>
              <a:t>894.As pessoas que fazem o bem espontaneamente têm mérito porque já lutaram outrora e triunfaram sobre hábitos inferiores.</a:t>
            </a:r>
          </a:p>
          <a:p>
            <a:pPr marL="0" indent="0" algn="just">
              <a:buNone/>
            </a:pPr>
            <a:endParaRPr lang="pt-BR" i="1" dirty="0"/>
          </a:p>
        </p:txBody>
      </p:sp>
      <p:sp>
        <p:nvSpPr>
          <p:cNvPr id="8" name="Retângulo 7"/>
          <p:cNvSpPr/>
          <p:nvPr/>
        </p:nvSpPr>
        <p:spPr>
          <a:xfrm>
            <a:off x="2060126" y="1309840"/>
            <a:ext cx="5472944" cy="5626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539" dirty="0">
                <a:solidFill>
                  <a:prstClr val="black"/>
                </a:solidFill>
                <a:effectLst>
                  <a:outerShdw blurRad="38100" dist="38100" dir="2700000" algn="tl">
                    <a:srgbClr val="000000">
                      <a:alpha val="43137"/>
                    </a:srgbClr>
                  </a:outerShdw>
                </a:effectLst>
                <a:latin typeface="Bell MT"/>
              </a:rPr>
              <a:t> ALLAN KARDEC » O LIVRO DOS ESPÍRITOS » </a:t>
            </a:r>
            <a:r>
              <a:rPr lang="pt-BR" sz="1539" b="1" dirty="0">
                <a:solidFill>
                  <a:prstClr val="black"/>
                </a:solidFill>
                <a:latin typeface="Bell MT"/>
              </a:rPr>
              <a:t>PARTE TERCEIRA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 CAPÍTULO 12 </a:t>
            </a:r>
            <a:r>
              <a:rPr lang="pt-BR" sz="1539" dirty="0">
                <a:solidFill>
                  <a:prstClr val="black"/>
                </a:solidFill>
                <a:effectLst>
                  <a:outerShdw blurRad="38100" dist="38100" dir="2700000" algn="tl">
                    <a:srgbClr val="000000">
                      <a:alpha val="43137"/>
                    </a:srgbClr>
                  </a:outerShdw>
                </a:effectLst>
                <a:latin typeface="Bell MT"/>
              </a:rPr>
              <a:t>» </a:t>
            </a:r>
            <a:r>
              <a:rPr lang="pt-BR" sz="1539" b="1" dirty="0">
                <a:solidFill>
                  <a:prstClr val="black"/>
                </a:solidFill>
                <a:latin typeface="Bell MT"/>
              </a:rPr>
              <a:t>PERFEIÇÃO MORAL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894 </a:t>
            </a:r>
            <a:r>
              <a:rPr lang="pt-BR" sz="1539" dirty="0">
                <a:solidFill>
                  <a:prstClr val="black"/>
                </a:solidFill>
                <a:effectLst>
                  <a:outerShdw blurRad="38100" dist="38100" dir="2700000" algn="tl">
                    <a:srgbClr val="000000">
                      <a:alpha val="43137"/>
                    </a:srgbClr>
                  </a:outerShdw>
                </a:effectLst>
                <a:latin typeface="Bell MT"/>
              </a:rPr>
              <a:t> </a:t>
            </a: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pic>
        <p:nvPicPr>
          <p:cNvPr id="7" name="Picture 5" descr="http://www.tempolivro.com.br/media/catalog/product/cache/1/image/9df78eab33525d08d6e5fb8d27136e95/a/u/audio_livro_o_livro_dos_espiritos_allan_kardec2_4.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02" b="100000" l="0" r="75088">
                        <a14:foregroundMark x1="20702" y1="23860" x2="23158" y2="40351"/>
                        <a14:foregroundMark x1="32281" y1="32281" x2="36491" y2="43158"/>
                        <a14:foregroundMark x1="14386" y1="40702" x2="68772" y2="41754"/>
                        <a14:foregroundMark x1="22105" y1="32632" x2="63158" y2="32281"/>
                        <a14:foregroundMark x1="16842" y1="34386" x2="16842" y2="49123"/>
                        <a14:foregroundMark x1="10175" y1="10526" x2="71228" y2="11930"/>
                        <a14:foregroundMark x1="47368" y1="3860" x2="44561" y2="22456"/>
                        <a14:foregroundMark x1="27368" y1="3860" x2="25614" y2="18246"/>
                        <a14:foregroundMark x1="30877" y1="5263" x2="68070" y2="4211"/>
                        <a14:foregroundMark x1="71228" y1="3158" x2="65965" y2="22456"/>
                        <a14:foregroundMark x1="71930" y1="8070" x2="71228" y2="23509"/>
                        <a14:foregroundMark x1="71228" y1="1754" x2="74386" y2="5263"/>
                        <a14:foregroundMark x1="15088" y1="61053" x2="18596" y2="69474"/>
                        <a14:foregroundMark x1="41404" y1="60000" x2="44211" y2="70175"/>
                        <a14:foregroundMark x1="69825" y1="61404" x2="68772" y2="71228"/>
                        <a14:foregroundMark x1="70877" y1="55439" x2="69825" y2="67018"/>
                        <a14:backgroundMark x1="72982" y1="77895" x2="72982" y2="77895"/>
                        <a14:backgroundMark x1="72632" y1="81754" x2="72632" y2="81754"/>
                      </a14:backgroundRemoval>
                    </a14:imgEffect>
                  </a14:imgLayer>
                </a14:imgProps>
              </a:ext>
              <a:ext uri="{28A0092B-C50C-407E-A947-70E740481C1C}">
                <a14:useLocalDpi xmlns:a14="http://schemas.microsoft.com/office/drawing/2010/main" val="0"/>
              </a:ext>
            </a:extLst>
          </a:blip>
          <a:srcRect/>
          <a:stretch>
            <a:fillRect/>
          </a:stretch>
        </p:blipFill>
        <p:spPr bwMode="auto">
          <a:xfrm>
            <a:off x="484611" y="1073555"/>
            <a:ext cx="1316278" cy="131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177067"/>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294732" y="3082611"/>
            <a:ext cx="8554537" cy="1662667"/>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Autofit/>
          </a:bodyPr>
          <a:lstStyle/>
          <a:p>
            <a:pPr marL="0" indent="0" algn="just">
              <a:buNone/>
            </a:pPr>
            <a:r>
              <a:rPr lang="pt-BR" i="1" dirty="0"/>
              <a:t>895. 	O sinal mais característico da imperfeição é o </a:t>
            </a:r>
            <a:r>
              <a:rPr lang="pt-BR" b="1" i="1" dirty="0"/>
              <a:t>interesse pessoal</a:t>
            </a:r>
            <a:r>
              <a:rPr lang="pt-BR" i="1" dirty="0"/>
              <a:t>. O verdadeiro desinteresse é coisa muito rara na Terra.</a:t>
            </a:r>
          </a:p>
        </p:txBody>
      </p:sp>
      <p:sp>
        <p:nvSpPr>
          <p:cNvPr id="8" name="Retângulo 7"/>
          <p:cNvSpPr/>
          <p:nvPr/>
        </p:nvSpPr>
        <p:spPr>
          <a:xfrm>
            <a:off x="2060126" y="1309840"/>
            <a:ext cx="5472944" cy="5626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539" dirty="0">
                <a:solidFill>
                  <a:prstClr val="black"/>
                </a:solidFill>
                <a:effectLst>
                  <a:outerShdw blurRad="38100" dist="38100" dir="2700000" algn="tl">
                    <a:srgbClr val="000000">
                      <a:alpha val="43137"/>
                    </a:srgbClr>
                  </a:outerShdw>
                </a:effectLst>
                <a:latin typeface="Bell MT"/>
              </a:rPr>
              <a:t> ALLAN KARDEC » O LIVRO DOS ESPÍRITOS » </a:t>
            </a:r>
            <a:r>
              <a:rPr lang="pt-BR" sz="1539" b="1" dirty="0">
                <a:solidFill>
                  <a:prstClr val="black"/>
                </a:solidFill>
                <a:latin typeface="Bell MT"/>
              </a:rPr>
              <a:t>PARTE TERCEIRA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 CAPÍTULO 12 </a:t>
            </a:r>
            <a:r>
              <a:rPr lang="pt-BR" sz="1539" dirty="0">
                <a:solidFill>
                  <a:prstClr val="black"/>
                </a:solidFill>
                <a:effectLst>
                  <a:outerShdw blurRad="38100" dist="38100" dir="2700000" algn="tl">
                    <a:srgbClr val="000000">
                      <a:alpha val="43137"/>
                    </a:srgbClr>
                  </a:outerShdw>
                </a:effectLst>
                <a:latin typeface="Bell MT"/>
              </a:rPr>
              <a:t>» </a:t>
            </a:r>
            <a:r>
              <a:rPr lang="pt-BR" sz="1539" b="1" dirty="0">
                <a:solidFill>
                  <a:prstClr val="black"/>
                </a:solidFill>
                <a:latin typeface="Bell MT"/>
              </a:rPr>
              <a:t>PERFEIÇÃO MORAL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895 </a:t>
            </a:r>
            <a:r>
              <a:rPr lang="pt-BR" sz="1539" dirty="0">
                <a:solidFill>
                  <a:prstClr val="black"/>
                </a:solidFill>
                <a:effectLst>
                  <a:outerShdw blurRad="38100" dist="38100" dir="2700000" algn="tl">
                    <a:srgbClr val="000000">
                      <a:alpha val="43137"/>
                    </a:srgbClr>
                  </a:outerShdw>
                </a:effectLst>
                <a:latin typeface="Bell MT"/>
              </a:rPr>
              <a:t> </a:t>
            </a: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pic>
        <p:nvPicPr>
          <p:cNvPr id="7" name="Picture 5" descr="http://www.tempolivro.com.br/media/catalog/product/cache/1/image/9df78eab33525d08d6e5fb8d27136e95/a/u/audio_livro_o_livro_dos_espiritos_allan_kardec2_4.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02" b="100000" l="0" r="75088">
                        <a14:foregroundMark x1="20702" y1="23860" x2="23158" y2="40351"/>
                        <a14:foregroundMark x1="32281" y1="32281" x2="36491" y2="43158"/>
                        <a14:foregroundMark x1="14386" y1="40702" x2="68772" y2="41754"/>
                        <a14:foregroundMark x1="22105" y1="32632" x2="63158" y2="32281"/>
                        <a14:foregroundMark x1="16842" y1="34386" x2="16842" y2="49123"/>
                        <a14:foregroundMark x1="10175" y1="10526" x2="71228" y2="11930"/>
                        <a14:foregroundMark x1="47368" y1="3860" x2="44561" y2="22456"/>
                        <a14:foregroundMark x1="27368" y1="3860" x2="25614" y2="18246"/>
                        <a14:foregroundMark x1="30877" y1="5263" x2="68070" y2="4211"/>
                        <a14:foregroundMark x1="71228" y1="3158" x2="65965" y2="22456"/>
                        <a14:foregroundMark x1="71930" y1="8070" x2="71228" y2="23509"/>
                        <a14:foregroundMark x1="71228" y1="1754" x2="74386" y2="5263"/>
                        <a14:foregroundMark x1="15088" y1="61053" x2="18596" y2="69474"/>
                        <a14:foregroundMark x1="41404" y1="60000" x2="44211" y2="70175"/>
                        <a14:foregroundMark x1="69825" y1="61404" x2="68772" y2="71228"/>
                        <a14:foregroundMark x1="70877" y1="55439" x2="69825" y2="67018"/>
                        <a14:backgroundMark x1="72982" y1="77895" x2="72982" y2="77895"/>
                        <a14:backgroundMark x1="72632" y1="81754" x2="72632" y2="81754"/>
                      </a14:backgroundRemoval>
                    </a14:imgEffect>
                  </a14:imgLayer>
                </a14:imgProps>
              </a:ext>
              <a:ext uri="{28A0092B-C50C-407E-A947-70E740481C1C}">
                <a14:useLocalDpi xmlns:a14="http://schemas.microsoft.com/office/drawing/2010/main" val="0"/>
              </a:ext>
            </a:extLst>
          </a:blip>
          <a:srcRect/>
          <a:stretch>
            <a:fillRect/>
          </a:stretch>
        </p:blipFill>
        <p:spPr bwMode="auto">
          <a:xfrm>
            <a:off x="484611" y="1073555"/>
            <a:ext cx="1316278" cy="131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37854"/>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2632222" y="3046422"/>
            <a:ext cx="6147768" cy="1939778"/>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Autofit/>
          </a:bodyPr>
          <a:lstStyle/>
          <a:p>
            <a:pPr marL="0" indent="0" algn="just">
              <a:buNone/>
            </a:pPr>
            <a:r>
              <a:rPr lang="pt-BR" i="1" dirty="0"/>
              <a:t>896. A riqueza não é dada para guardar em cofres nem dispersada ao vento, representa depósito de que todos prestam contas.</a:t>
            </a:r>
          </a:p>
        </p:txBody>
      </p:sp>
      <p:sp>
        <p:nvSpPr>
          <p:cNvPr id="8" name="Retângulo 7"/>
          <p:cNvSpPr/>
          <p:nvPr/>
        </p:nvSpPr>
        <p:spPr>
          <a:xfrm>
            <a:off x="2060126" y="1309840"/>
            <a:ext cx="5472944" cy="5626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539" dirty="0">
                <a:solidFill>
                  <a:prstClr val="black"/>
                </a:solidFill>
                <a:effectLst>
                  <a:outerShdw blurRad="38100" dist="38100" dir="2700000" algn="tl">
                    <a:srgbClr val="000000">
                      <a:alpha val="43137"/>
                    </a:srgbClr>
                  </a:outerShdw>
                </a:effectLst>
                <a:latin typeface="Bell MT"/>
              </a:rPr>
              <a:t> ALLAN KARDEC » O LIVRO DOS ESPÍRITOS » </a:t>
            </a:r>
            <a:r>
              <a:rPr lang="pt-BR" sz="1539" b="1" dirty="0">
                <a:solidFill>
                  <a:prstClr val="black"/>
                </a:solidFill>
                <a:latin typeface="Bell MT"/>
              </a:rPr>
              <a:t>PARTE TERCEIRA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 CAPÍTULO 12 </a:t>
            </a:r>
            <a:r>
              <a:rPr lang="pt-BR" sz="1539" dirty="0">
                <a:solidFill>
                  <a:prstClr val="black"/>
                </a:solidFill>
                <a:effectLst>
                  <a:outerShdw blurRad="38100" dist="38100" dir="2700000" algn="tl">
                    <a:srgbClr val="000000">
                      <a:alpha val="43137"/>
                    </a:srgbClr>
                  </a:outerShdw>
                </a:effectLst>
                <a:latin typeface="Bell MT"/>
              </a:rPr>
              <a:t>» </a:t>
            </a:r>
            <a:r>
              <a:rPr lang="pt-BR" sz="1539" b="1" dirty="0">
                <a:solidFill>
                  <a:prstClr val="black"/>
                </a:solidFill>
                <a:latin typeface="Bell MT"/>
              </a:rPr>
              <a:t>PERFEIÇÃO MORAL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896 </a:t>
            </a:r>
            <a:r>
              <a:rPr lang="pt-BR" sz="1539" dirty="0">
                <a:solidFill>
                  <a:prstClr val="black"/>
                </a:solidFill>
                <a:effectLst>
                  <a:outerShdw blurRad="38100" dist="38100" dir="2700000" algn="tl">
                    <a:srgbClr val="000000">
                      <a:alpha val="43137"/>
                    </a:srgbClr>
                  </a:outerShdw>
                </a:effectLst>
                <a:latin typeface="Bell MT"/>
              </a:rPr>
              <a:t> </a:t>
            </a: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pic>
        <p:nvPicPr>
          <p:cNvPr id="7" name="Picture 2" descr="http://1.bp.blogspot.com/_rrOq9PjmXVo/TFy8_7a7KBI/AAAAAAAAAG8/6uvOJO42aCQ/s320/1+LULA+D%C3%81+DINHEIRO+-+SOSDH.gif"/>
          <p:cNvPicPr>
            <a:picLocks noChangeAspect="1" noChangeArrowheads="1"/>
          </p:cNvPicPr>
          <p:nvPr/>
        </p:nvPicPr>
        <p:blipFill>
          <a:blip r:embed="rId3" cstate="print"/>
          <a:srcRect/>
          <a:stretch>
            <a:fillRect/>
          </a:stretch>
        </p:blipFill>
        <p:spPr bwMode="auto">
          <a:xfrm>
            <a:off x="526786" y="3046423"/>
            <a:ext cx="1716872" cy="1728318"/>
          </a:xfrm>
          <a:prstGeom prst="rect">
            <a:avLst/>
          </a:prstGeom>
          <a:noFill/>
        </p:spPr>
      </p:pic>
      <p:pic>
        <p:nvPicPr>
          <p:cNvPr id="9" name="Picture 5" descr="http://www.tempolivro.com.br/media/catalog/product/cache/1/image/9df78eab33525d08d6e5fb8d27136e95/a/u/audio_livro_o_livro_dos_espiritos_allan_kardec2_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2" b="100000" l="0" r="75088">
                        <a14:foregroundMark x1="20702" y1="23860" x2="23158" y2="40351"/>
                        <a14:foregroundMark x1="32281" y1="32281" x2="36491" y2="43158"/>
                        <a14:foregroundMark x1="14386" y1="40702" x2="68772" y2="41754"/>
                        <a14:foregroundMark x1="22105" y1="32632" x2="63158" y2="32281"/>
                        <a14:foregroundMark x1="16842" y1="34386" x2="16842" y2="49123"/>
                        <a14:foregroundMark x1="10175" y1="10526" x2="71228" y2="11930"/>
                        <a14:foregroundMark x1="47368" y1="3860" x2="44561" y2="22456"/>
                        <a14:foregroundMark x1="27368" y1="3860" x2="25614" y2="18246"/>
                        <a14:foregroundMark x1="30877" y1="5263" x2="68070" y2="4211"/>
                        <a14:foregroundMark x1="71228" y1="3158" x2="65965" y2="22456"/>
                        <a14:foregroundMark x1="71930" y1="8070" x2="71228" y2="23509"/>
                        <a14:foregroundMark x1="71228" y1="1754" x2="74386" y2="5263"/>
                        <a14:foregroundMark x1="15088" y1="61053" x2="18596" y2="69474"/>
                        <a14:foregroundMark x1="41404" y1="60000" x2="44211" y2="70175"/>
                        <a14:foregroundMark x1="69825" y1="61404" x2="68772" y2="71228"/>
                        <a14:foregroundMark x1="70877" y1="55439" x2="69825" y2="67018"/>
                        <a14:backgroundMark x1="72982" y1="77895" x2="72982" y2="77895"/>
                        <a14:backgroundMark x1="72632" y1="81754" x2="72632" y2="81754"/>
                      </a14:backgroundRemoval>
                    </a14:imgEffect>
                  </a14:imgLayer>
                </a14:imgProps>
              </a:ext>
              <a:ext uri="{28A0092B-C50C-407E-A947-70E740481C1C}">
                <a14:useLocalDpi xmlns:a14="http://schemas.microsoft.com/office/drawing/2010/main" val="0"/>
              </a:ext>
            </a:extLst>
          </a:blip>
          <a:srcRect/>
          <a:stretch>
            <a:fillRect/>
          </a:stretch>
        </p:blipFill>
        <p:spPr bwMode="auto">
          <a:xfrm>
            <a:off x="484611" y="1073555"/>
            <a:ext cx="1316278" cy="131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27809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3255722" y="2736222"/>
            <a:ext cx="5680778" cy="284038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just">
              <a:buNone/>
            </a:pPr>
            <a:r>
              <a:rPr lang="pt-BR" i="1" dirty="0"/>
              <a:t>897. É repreensível aquele que faz o bem, sem visar recompensa na Terra, mas na esperança de ser recompensado na outra vida, para que lá sua posição seja melhor? Esse pensamento prejudica seu progresso?</a:t>
            </a:r>
          </a:p>
        </p:txBody>
      </p:sp>
      <p:sp>
        <p:nvSpPr>
          <p:cNvPr id="8" name="Retângulo 7"/>
          <p:cNvSpPr/>
          <p:nvPr/>
        </p:nvSpPr>
        <p:spPr>
          <a:xfrm>
            <a:off x="2060126" y="1309840"/>
            <a:ext cx="5472944" cy="5626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539" dirty="0">
                <a:solidFill>
                  <a:prstClr val="black"/>
                </a:solidFill>
                <a:effectLst>
                  <a:outerShdw blurRad="38100" dist="38100" dir="2700000" algn="tl">
                    <a:srgbClr val="000000">
                      <a:alpha val="43137"/>
                    </a:srgbClr>
                  </a:outerShdw>
                </a:effectLst>
                <a:latin typeface="Bell MT"/>
              </a:rPr>
              <a:t> ALLAN KARDEC » O LIVRO DOS ESPÍRITOS » </a:t>
            </a:r>
            <a:r>
              <a:rPr lang="pt-BR" sz="1539" b="1" dirty="0">
                <a:solidFill>
                  <a:prstClr val="black"/>
                </a:solidFill>
                <a:latin typeface="Bell MT"/>
              </a:rPr>
              <a:t>PARTE TERCEIRA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 CAPÍTULO 12 </a:t>
            </a:r>
            <a:r>
              <a:rPr lang="pt-BR" sz="1539" dirty="0">
                <a:solidFill>
                  <a:prstClr val="black"/>
                </a:solidFill>
                <a:effectLst>
                  <a:outerShdw blurRad="38100" dist="38100" dir="2700000" algn="tl">
                    <a:srgbClr val="000000">
                      <a:alpha val="43137"/>
                    </a:srgbClr>
                  </a:outerShdw>
                </a:effectLst>
                <a:latin typeface="Bell MT"/>
              </a:rPr>
              <a:t>» </a:t>
            </a:r>
            <a:r>
              <a:rPr lang="pt-BR" sz="1539" b="1" dirty="0">
                <a:solidFill>
                  <a:prstClr val="black"/>
                </a:solidFill>
                <a:latin typeface="Bell MT"/>
              </a:rPr>
              <a:t>PERFEIÇÃO MORAL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897 </a:t>
            </a:r>
            <a:r>
              <a:rPr lang="pt-BR" sz="1539" dirty="0">
                <a:solidFill>
                  <a:prstClr val="black"/>
                </a:solidFill>
                <a:effectLst>
                  <a:outerShdw blurRad="38100" dist="38100" dir="2700000" algn="tl">
                    <a:srgbClr val="000000">
                      <a:alpha val="43137"/>
                    </a:srgbClr>
                  </a:outerShdw>
                </a:effectLst>
                <a:latin typeface="Bell MT"/>
              </a:rPr>
              <a:t> </a:t>
            </a: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pic>
        <p:nvPicPr>
          <p:cNvPr id="9" name="Picture 2" descr="http://4.bp.blogspot.com/_IT0Ak6i4zfM/TRJ0olz3h1I/AAAAAAAAAB0/OPm1laQbLMc/s1600/FAZER+O+BEM+SEM+OLHAR+A+QUEM.jpg"/>
          <p:cNvPicPr>
            <a:picLocks noChangeAspect="1" noChangeArrowheads="1"/>
          </p:cNvPicPr>
          <p:nvPr/>
        </p:nvPicPr>
        <p:blipFill>
          <a:blip r:embed="rId3" cstate="print"/>
          <a:srcRect/>
          <a:stretch>
            <a:fillRect/>
          </a:stretch>
        </p:blipFill>
        <p:spPr bwMode="auto">
          <a:xfrm>
            <a:off x="131802" y="2944056"/>
            <a:ext cx="3031459" cy="2068192"/>
          </a:xfrm>
          <a:prstGeom prst="rect">
            <a:avLst/>
          </a:prstGeom>
          <a:noFill/>
        </p:spPr>
      </p:pic>
      <p:pic>
        <p:nvPicPr>
          <p:cNvPr id="7" name="Picture 5" descr="http://www.tempolivro.com.br/media/catalog/product/cache/1/image/9df78eab33525d08d6e5fb8d27136e95/a/u/audio_livro_o_livro_dos_espiritos_allan_kardec2_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2" b="100000" l="0" r="75088">
                        <a14:foregroundMark x1="20702" y1="23860" x2="23158" y2="40351"/>
                        <a14:foregroundMark x1="32281" y1="32281" x2="36491" y2="43158"/>
                        <a14:foregroundMark x1="14386" y1="40702" x2="68772" y2="41754"/>
                        <a14:foregroundMark x1="22105" y1="32632" x2="63158" y2="32281"/>
                        <a14:foregroundMark x1="16842" y1="34386" x2="16842" y2="49123"/>
                        <a14:foregroundMark x1="10175" y1="10526" x2="71228" y2="11930"/>
                        <a14:foregroundMark x1="47368" y1="3860" x2="44561" y2="22456"/>
                        <a14:foregroundMark x1="27368" y1="3860" x2="25614" y2="18246"/>
                        <a14:foregroundMark x1="30877" y1="5263" x2="68070" y2="4211"/>
                        <a14:foregroundMark x1="71228" y1="3158" x2="65965" y2="22456"/>
                        <a14:foregroundMark x1="71930" y1="8070" x2="71228" y2="23509"/>
                        <a14:foregroundMark x1="71228" y1="1754" x2="74386" y2="5263"/>
                        <a14:foregroundMark x1="15088" y1="61053" x2="18596" y2="69474"/>
                        <a14:foregroundMark x1="41404" y1="60000" x2="44211" y2="70175"/>
                        <a14:foregroundMark x1="69825" y1="61404" x2="68772" y2="71228"/>
                        <a14:foregroundMark x1="70877" y1="55439" x2="69825" y2="67018"/>
                        <a14:backgroundMark x1="72982" y1="77895" x2="72982" y2="77895"/>
                        <a14:backgroundMark x1="72632" y1="81754" x2="72632" y2="81754"/>
                      </a14:backgroundRemoval>
                    </a14:imgEffect>
                  </a14:imgLayer>
                </a14:imgProps>
              </a:ext>
              <a:ext uri="{28A0092B-C50C-407E-A947-70E740481C1C}">
                <a14:useLocalDpi xmlns:a14="http://schemas.microsoft.com/office/drawing/2010/main" val="0"/>
              </a:ext>
            </a:extLst>
          </a:blip>
          <a:srcRect/>
          <a:stretch>
            <a:fillRect/>
          </a:stretch>
        </p:blipFill>
        <p:spPr bwMode="auto">
          <a:xfrm>
            <a:off x="484611" y="1073555"/>
            <a:ext cx="1316278" cy="131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27400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3173784" y="3567556"/>
            <a:ext cx="5680778" cy="124192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just">
              <a:buNone/>
            </a:pPr>
            <a:r>
              <a:rPr lang="pt-BR" i="1" dirty="0"/>
              <a:t>R – É preciso fazer o bem pela caridade, com desinteresse</a:t>
            </a:r>
          </a:p>
        </p:txBody>
      </p:sp>
      <p:sp>
        <p:nvSpPr>
          <p:cNvPr id="8" name="Retângulo 7"/>
          <p:cNvSpPr/>
          <p:nvPr/>
        </p:nvSpPr>
        <p:spPr>
          <a:xfrm>
            <a:off x="2060126" y="1309840"/>
            <a:ext cx="5472944" cy="5626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539" dirty="0">
                <a:solidFill>
                  <a:prstClr val="black"/>
                </a:solidFill>
                <a:effectLst>
                  <a:outerShdw blurRad="38100" dist="38100" dir="2700000" algn="tl">
                    <a:srgbClr val="000000">
                      <a:alpha val="43137"/>
                    </a:srgbClr>
                  </a:outerShdw>
                </a:effectLst>
                <a:latin typeface="Bell MT"/>
              </a:rPr>
              <a:t> ALLAN KARDEC » O LIVRO DOS ESPÍRITOS » </a:t>
            </a:r>
            <a:r>
              <a:rPr lang="pt-BR" sz="1539" b="1" dirty="0">
                <a:solidFill>
                  <a:prstClr val="black"/>
                </a:solidFill>
                <a:latin typeface="Bell MT"/>
              </a:rPr>
              <a:t>PARTE TERCEIRA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 CAPÍTULO 12 </a:t>
            </a:r>
            <a:r>
              <a:rPr lang="pt-BR" sz="1539" dirty="0">
                <a:solidFill>
                  <a:prstClr val="black"/>
                </a:solidFill>
                <a:effectLst>
                  <a:outerShdw blurRad="38100" dist="38100" dir="2700000" algn="tl">
                    <a:srgbClr val="000000">
                      <a:alpha val="43137"/>
                    </a:srgbClr>
                  </a:outerShdw>
                </a:effectLst>
                <a:latin typeface="Bell MT"/>
              </a:rPr>
              <a:t>» </a:t>
            </a:r>
            <a:r>
              <a:rPr lang="pt-BR" sz="1539" b="1" dirty="0">
                <a:solidFill>
                  <a:prstClr val="black"/>
                </a:solidFill>
                <a:latin typeface="Bell MT"/>
              </a:rPr>
              <a:t>PERFEIÇÃO MORAL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897 </a:t>
            </a:r>
            <a:r>
              <a:rPr lang="pt-BR" sz="1539" dirty="0">
                <a:solidFill>
                  <a:prstClr val="black"/>
                </a:solidFill>
                <a:effectLst>
                  <a:outerShdw blurRad="38100" dist="38100" dir="2700000" algn="tl">
                    <a:srgbClr val="000000">
                      <a:alpha val="43137"/>
                    </a:srgbClr>
                  </a:outerShdw>
                </a:effectLst>
                <a:latin typeface="Bell MT"/>
              </a:rPr>
              <a:t> </a:t>
            </a: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pic>
        <p:nvPicPr>
          <p:cNvPr id="9" name="Picture 2" descr="http://4.bp.blogspot.com/_IT0Ak6i4zfM/TRJ0olz3h1I/AAAAAAAAAB0/OPm1laQbLMc/s1600/FAZER+O+BEM+SEM+OLHAR+A+QUEM.jpg"/>
          <p:cNvPicPr>
            <a:picLocks noChangeAspect="1" noChangeArrowheads="1"/>
          </p:cNvPicPr>
          <p:nvPr/>
        </p:nvPicPr>
        <p:blipFill>
          <a:blip r:embed="rId3" cstate="print"/>
          <a:srcRect/>
          <a:stretch>
            <a:fillRect/>
          </a:stretch>
        </p:blipFill>
        <p:spPr bwMode="auto">
          <a:xfrm>
            <a:off x="131802" y="2944056"/>
            <a:ext cx="3031459" cy="2068192"/>
          </a:xfrm>
          <a:prstGeom prst="rect">
            <a:avLst/>
          </a:prstGeom>
          <a:noFill/>
        </p:spPr>
      </p:pic>
      <p:pic>
        <p:nvPicPr>
          <p:cNvPr id="7" name="Picture 5" descr="http://www.tempolivro.com.br/media/catalog/product/cache/1/image/9df78eab33525d08d6e5fb8d27136e95/a/u/audio_livro_o_livro_dos_espiritos_allan_kardec2_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2" b="100000" l="0" r="75088">
                        <a14:foregroundMark x1="20702" y1="23860" x2="23158" y2="40351"/>
                        <a14:foregroundMark x1="32281" y1="32281" x2="36491" y2="43158"/>
                        <a14:foregroundMark x1="14386" y1="40702" x2="68772" y2="41754"/>
                        <a14:foregroundMark x1="22105" y1="32632" x2="63158" y2="32281"/>
                        <a14:foregroundMark x1="16842" y1="34386" x2="16842" y2="49123"/>
                        <a14:foregroundMark x1="10175" y1="10526" x2="71228" y2="11930"/>
                        <a14:foregroundMark x1="47368" y1="3860" x2="44561" y2="22456"/>
                        <a14:foregroundMark x1="27368" y1="3860" x2="25614" y2="18246"/>
                        <a14:foregroundMark x1="30877" y1="5263" x2="68070" y2="4211"/>
                        <a14:foregroundMark x1="71228" y1="3158" x2="65965" y2="22456"/>
                        <a14:foregroundMark x1="71930" y1="8070" x2="71228" y2="23509"/>
                        <a14:foregroundMark x1="71228" y1="1754" x2="74386" y2="5263"/>
                        <a14:foregroundMark x1="15088" y1="61053" x2="18596" y2="69474"/>
                        <a14:foregroundMark x1="41404" y1="60000" x2="44211" y2="70175"/>
                        <a14:foregroundMark x1="69825" y1="61404" x2="68772" y2="71228"/>
                        <a14:foregroundMark x1="70877" y1="55439" x2="69825" y2="67018"/>
                        <a14:backgroundMark x1="72982" y1="77895" x2="72982" y2="77895"/>
                        <a14:backgroundMark x1="72632" y1="81754" x2="72632" y2="81754"/>
                      </a14:backgroundRemoval>
                    </a14:imgEffect>
                  </a14:imgLayer>
                </a14:imgProps>
              </a:ext>
              <a:ext uri="{28A0092B-C50C-407E-A947-70E740481C1C}">
                <a14:useLocalDpi xmlns:a14="http://schemas.microsoft.com/office/drawing/2010/main" val="0"/>
              </a:ext>
            </a:extLst>
          </a:blip>
          <a:srcRect/>
          <a:stretch>
            <a:fillRect/>
          </a:stretch>
        </p:blipFill>
        <p:spPr bwMode="auto">
          <a:xfrm>
            <a:off x="484611" y="1073555"/>
            <a:ext cx="1316278" cy="131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665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3">
            <a:extLst>
              <a:ext uri="{FF2B5EF4-FFF2-40B4-BE49-F238E27FC236}">
                <a16:creationId xmlns:a16="http://schemas.microsoft.com/office/drawing/2014/main" id="{38A06BD3-C5A1-4885-B229-988B3F21D4D6}"/>
              </a:ext>
            </a:extLst>
          </p:cNvPr>
          <p:cNvSpPr txBox="1">
            <a:spLocks noChangeArrowheads="1"/>
          </p:cNvSpPr>
          <p:nvPr/>
        </p:nvSpPr>
        <p:spPr bwMode="auto">
          <a:xfrm>
            <a:off x="285750" y="1301750"/>
            <a:ext cx="85725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pt-BR" altLang="pt-BR" sz="2600" b="0" i="0" u="none" strike="noStrike" kern="1200" cap="none" spc="0" normalizeH="0" baseline="0" noProof="0">
                <a:ln>
                  <a:noFill/>
                </a:ln>
                <a:solidFill>
                  <a:srgbClr val="FFFFFF"/>
                </a:solidFill>
                <a:effectLst/>
                <a:uLnTx/>
                <a:uFillTx/>
                <a:latin typeface="Constantia" panose="02030602050306030303" pitchFamily="18" charset="0"/>
                <a:ea typeface="+mn-ea"/>
                <a:cs typeface="+mn-cs"/>
              </a:rPr>
              <a:t>	</a:t>
            </a:r>
            <a:r>
              <a:rPr kumimoji="0" lang="pt-BR" altLang="pt-BR"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Os deterministas, a seu turno, sustentam que as ações e a conduta do indivíduo, longe de serem livres, dependem integralmente de uma série de contingências a que ele não pode furtar-se, como os costumes, o caráter e a índole da raça a que pertença; o clima, o solo e o meio social em que viva; a educação, os princípios religiosos e os exemplos que receba; além de outras circunstâncias não menos importantes, quais o regime alimentar, o sexo, as condições de saúde, etc.</a:t>
            </a:r>
          </a:p>
          <a:p>
            <a:pPr marL="0" marR="0" lvl="0" indent="0" algn="r" defTabSz="914400" rtl="0" eaLnBrk="1" fontAlgn="base" latinLnBrk="0" hangingPunct="1">
              <a:lnSpc>
                <a:spcPct val="100000"/>
              </a:lnSpc>
              <a:spcBef>
                <a:spcPts val="600"/>
              </a:spcBef>
              <a:spcAft>
                <a:spcPts val="600"/>
              </a:spcAft>
              <a:buClrTx/>
              <a:buSzTx/>
              <a:buFontTx/>
              <a:buNone/>
              <a:tabLst/>
              <a:defRPr/>
            </a:pPr>
            <a:r>
              <a:rPr kumimoji="0" lang="pt-BR" altLang="pt-BR"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CALLIGARIS, Rodolfo. </a:t>
            </a:r>
            <a:r>
              <a:rPr kumimoji="0" lang="pt-BR" altLang="pt-BR" sz="1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As leis morais. </a:t>
            </a:r>
            <a:r>
              <a:rPr kumimoji="0" lang="pt-BR" altLang="pt-BR"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11. ed. Rio de Janeiro: FEB, 2004, (O Livre-arbítrio),</a:t>
            </a:r>
            <a:r>
              <a:rPr kumimoji="0" lang="pt-BR" altLang="pt-BR" sz="1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 </a:t>
            </a:r>
            <a:r>
              <a:rPr kumimoji="0" lang="pt-BR" altLang="pt-BR"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p. 153.</a:t>
            </a:r>
            <a:endParaRPr kumimoji="0" lang="pt-BR" altLang="pt-BR" sz="1400" b="0" i="0" u="none" strike="noStrike" kern="1200" cap="none" spc="0" normalizeH="0" baseline="0" noProof="0">
              <a:ln>
                <a:noFill/>
              </a:ln>
              <a:solidFill>
                <a:srgbClr val="FFFFFF"/>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374593237"/>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138222" y="3013333"/>
            <a:ext cx="5334389" cy="2147611"/>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ctr">
              <a:buNone/>
            </a:pPr>
            <a:r>
              <a:rPr lang="pt-BR" i="1" dirty="0"/>
              <a:t>898. Adquirir conhecimentos científicos ajuda ao progresso do espírito, que tem de desenvolver habilidades nos dois sentidos. </a:t>
            </a:r>
          </a:p>
        </p:txBody>
      </p:sp>
      <p:sp>
        <p:nvSpPr>
          <p:cNvPr id="8" name="Retângulo 7"/>
          <p:cNvSpPr/>
          <p:nvPr/>
        </p:nvSpPr>
        <p:spPr>
          <a:xfrm>
            <a:off x="2060126" y="1309840"/>
            <a:ext cx="5698653" cy="5626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539" dirty="0">
                <a:solidFill>
                  <a:prstClr val="black"/>
                </a:solidFill>
                <a:effectLst>
                  <a:outerShdw blurRad="38100" dist="38100" dir="2700000" algn="tl">
                    <a:srgbClr val="000000">
                      <a:alpha val="43137"/>
                    </a:srgbClr>
                  </a:outerShdw>
                </a:effectLst>
                <a:latin typeface="Bell MT"/>
              </a:rPr>
              <a:t> ALLAN KARDEC » O LIVRO DOS ESPÍRITOS » </a:t>
            </a:r>
            <a:r>
              <a:rPr lang="pt-BR" sz="1539" b="1" dirty="0">
                <a:solidFill>
                  <a:prstClr val="black"/>
                </a:solidFill>
                <a:latin typeface="Bell MT"/>
              </a:rPr>
              <a:t>PARTE TERCEIRA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 CAPÍTULO 12 </a:t>
            </a:r>
            <a:r>
              <a:rPr lang="pt-BR" sz="1539" dirty="0">
                <a:solidFill>
                  <a:prstClr val="black"/>
                </a:solidFill>
                <a:effectLst>
                  <a:outerShdw blurRad="38100" dist="38100" dir="2700000" algn="tl">
                    <a:srgbClr val="000000">
                      <a:alpha val="43137"/>
                    </a:srgbClr>
                  </a:outerShdw>
                </a:effectLst>
                <a:latin typeface="Bell MT"/>
              </a:rPr>
              <a:t>» </a:t>
            </a:r>
            <a:r>
              <a:rPr lang="pt-BR" sz="1539" b="1" dirty="0">
                <a:solidFill>
                  <a:prstClr val="black"/>
                </a:solidFill>
                <a:latin typeface="Bell MT"/>
              </a:rPr>
              <a:t>PERFEIÇÃO MORAL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898 </a:t>
            </a:r>
            <a:r>
              <a:rPr lang="pt-BR" sz="1539" dirty="0">
                <a:solidFill>
                  <a:prstClr val="black"/>
                </a:solidFill>
                <a:effectLst>
                  <a:outerShdw blurRad="38100" dist="38100" dir="2700000" algn="tl">
                    <a:srgbClr val="000000">
                      <a:alpha val="43137"/>
                    </a:srgbClr>
                  </a:outerShdw>
                </a:effectLst>
                <a:latin typeface="Bell MT"/>
              </a:rPr>
              <a:t> </a:t>
            </a: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pic>
        <p:nvPicPr>
          <p:cNvPr id="11" name="Picture 2" descr="http://tinasilva.wikispaces.com/file/view/ciencias22%5B1%5D.jpg/153452333/ciencias22%5B1%5D.jpg"/>
          <p:cNvPicPr>
            <a:picLocks noChangeAspect="1" noChangeArrowheads="1"/>
          </p:cNvPicPr>
          <p:nvPr/>
        </p:nvPicPr>
        <p:blipFill>
          <a:blip r:embed="rId3" cstate="print"/>
          <a:srcRect/>
          <a:stretch>
            <a:fillRect/>
          </a:stretch>
        </p:blipFill>
        <p:spPr bwMode="auto">
          <a:xfrm>
            <a:off x="5541889" y="2613063"/>
            <a:ext cx="3248607" cy="2887651"/>
          </a:xfrm>
          <a:prstGeom prst="rect">
            <a:avLst/>
          </a:prstGeom>
          <a:noFill/>
        </p:spPr>
      </p:pic>
      <p:pic>
        <p:nvPicPr>
          <p:cNvPr id="14" name="Picture 5" descr="http://www.tempolivro.com.br/media/catalog/product/cache/1/image/9df78eab33525d08d6e5fb8d27136e95/a/u/audio_livro_o_livro_dos_espiritos_allan_kardec2_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2" b="100000" l="0" r="75088">
                        <a14:foregroundMark x1="20702" y1="23860" x2="23158" y2="40351"/>
                        <a14:foregroundMark x1="32281" y1="32281" x2="36491" y2="43158"/>
                        <a14:foregroundMark x1="14386" y1="40702" x2="68772" y2="41754"/>
                        <a14:foregroundMark x1="22105" y1="32632" x2="63158" y2="32281"/>
                        <a14:foregroundMark x1="16842" y1="34386" x2="16842" y2="49123"/>
                        <a14:foregroundMark x1="10175" y1="10526" x2="71228" y2="11930"/>
                        <a14:foregroundMark x1="47368" y1="3860" x2="44561" y2="22456"/>
                        <a14:foregroundMark x1="27368" y1="3860" x2="25614" y2="18246"/>
                        <a14:foregroundMark x1="30877" y1="5263" x2="68070" y2="4211"/>
                        <a14:foregroundMark x1="71228" y1="3158" x2="65965" y2="22456"/>
                        <a14:foregroundMark x1="71930" y1="8070" x2="71228" y2="23509"/>
                        <a14:foregroundMark x1="71228" y1="1754" x2="74386" y2="5263"/>
                        <a14:foregroundMark x1="15088" y1="61053" x2="18596" y2="69474"/>
                        <a14:foregroundMark x1="41404" y1="60000" x2="44211" y2="70175"/>
                        <a14:foregroundMark x1="69825" y1="61404" x2="68772" y2="71228"/>
                        <a14:foregroundMark x1="70877" y1="55439" x2="69825" y2="67018"/>
                        <a14:backgroundMark x1="72982" y1="77895" x2="72982" y2="77895"/>
                        <a14:backgroundMark x1="72632" y1="81754" x2="72632" y2="81754"/>
                      </a14:backgroundRemoval>
                    </a14:imgEffect>
                  </a14:imgLayer>
                </a14:imgProps>
              </a:ext>
              <a:ext uri="{28A0092B-C50C-407E-A947-70E740481C1C}">
                <a14:useLocalDpi xmlns:a14="http://schemas.microsoft.com/office/drawing/2010/main" val="0"/>
              </a:ext>
            </a:extLst>
          </a:blip>
          <a:srcRect/>
          <a:stretch>
            <a:fillRect/>
          </a:stretch>
        </p:blipFill>
        <p:spPr bwMode="auto">
          <a:xfrm>
            <a:off x="484611" y="1073555"/>
            <a:ext cx="1316278" cy="131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64085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138222" y="3040383"/>
            <a:ext cx="4572334" cy="2147611"/>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ctr">
              <a:buNone/>
            </a:pPr>
            <a:r>
              <a:rPr lang="pt-BR" i="1" dirty="0"/>
              <a:t>899. O rico que nasceu na pobreza e não faz nada ao semelhante é mais culpado do o que nasceu na opulência. </a:t>
            </a:r>
          </a:p>
        </p:txBody>
      </p:sp>
      <p:sp>
        <p:nvSpPr>
          <p:cNvPr id="8" name="Retângulo 7"/>
          <p:cNvSpPr/>
          <p:nvPr/>
        </p:nvSpPr>
        <p:spPr>
          <a:xfrm>
            <a:off x="2060126" y="1309840"/>
            <a:ext cx="5698653" cy="5626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539" dirty="0">
                <a:solidFill>
                  <a:prstClr val="black"/>
                </a:solidFill>
                <a:effectLst>
                  <a:outerShdw blurRad="38100" dist="38100" dir="2700000" algn="tl">
                    <a:srgbClr val="000000">
                      <a:alpha val="43137"/>
                    </a:srgbClr>
                  </a:outerShdw>
                </a:effectLst>
                <a:latin typeface="Bell MT"/>
              </a:rPr>
              <a:t> ALLAN KARDEC » O LIVRO DOS ESPÍRITOS » </a:t>
            </a:r>
            <a:r>
              <a:rPr lang="pt-BR" sz="1539" b="1" dirty="0">
                <a:solidFill>
                  <a:prstClr val="black"/>
                </a:solidFill>
                <a:latin typeface="Bell MT"/>
              </a:rPr>
              <a:t>PARTE TERCEIRA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 CAPÍTULO 12 </a:t>
            </a:r>
            <a:r>
              <a:rPr lang="pt-BR" sz="1539" dirty="0">
                <a:solidFill>
                  <a:prstClr val="black"/>
                </a:solidFill>
                <a:effectLst>
                  <a:outerShdw blurRad="38100" dist="38100" dir="2700000" algn="tl">
                    <a:srgbClr val="000000">
                      <a:alpha val="43137"/>
                    </a:srgbClr>
                  </a:outerShdw>
                </a:effectLst>
                <a:latin typeface="Bell MT"/>
              </a:rPr>
              <a:t>» </a:t>
            </a:r>
            <a:r>
              <a:rPr lang="pt-BR" sz="1539" b="1" dirty="0">
                <a:solidFill>
                  <a:prstClr val="black"/>
                </a:solidFill>
                <a:latin typeface="Bell MT"/>
              </a:rPr>
              <a:t>PERFEIÇÃO MORAL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899 </a:t>
            </a:r>
            <a:r>
              <a:rPr lang="pt-BR" sz="1539" dirty="0">
                <a:solidFill>
                  <a:prstClr val="black"/>
                </a:solidFill>
                <a:effectLst>
                  <a:outerShdw blurRad="38100" dist="38100" dir="2700000" algn="tl">
                    <a:srgbClr val="000000">
                      <a:alpha val="43137"/>
                    </a:srgbClr>
                  </a:outerShdw>
                </a:effectLst>
                <a:latin typeface="Bell MT"/>
              </a:rPr>
              <a:t> </a:t>
            </a: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pic>
        <p:nvPicPr>
          <p:cNvPr id="9" name="Picture 2" descr="http://itsnoon.net/wp-content/uploads/2010/11/pobreza-e-riqueza.jpg"/>
          <p:cNvPicPr>
            <a:picLocks noChangeAspect="1" noChangeArrowheads="1"/>
          </p:cNvPicPr>
          <p:nvPr/>
        </p:nvPicPr>
        <p:blipFill>
          <a:blip r:embed="rId3" cstate="print"/>
          <a:srcRect/>
          <a:stretch>
            <a:fillRect/>
          </a:stretch>
        </p:blipFill>
        <p:spPr bwMode="auto">
          <a:xfrm>
            <a:off x="4641278" y="3082611"/>
            <a:ext cx="4381493" cy="2063157"/>
          </a:xfrm>
          <a:prstGeom prst="rect">
            <a:avLst/>
          </a:prstGeom>
          <a:ln>
            <a:noFill/>
          </a:ln>
          <a:effectLst>
            <a:softEdge rad="112500"/>
          </a:effectLst>
        </p:spPr>
      </p:pic>
      <p:pic>
        <p:nvPicPr>
          <p:cNvPr id="10" name="Picture 5" descr="http://www.tempolivro.com.br/media/catalog/product/cache/1/image/9df78eab33525d08d6e5fb8d27136e95/a/u/audio_livro_o_livro_dos_espiritos_allan_kardec2_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2" b="100000" l="0" r="75088">
                        <a14:foregroundMark x1="20702" y1="23860" x2="23158" y2="40351"/>
                        <a14:foregroundMark x1="32281" y1="32281" x2="36491" y2="43158"/>
                        <a14:foregroundMark x1="14386" y1="40702" x2="68772" y2="41754"/>
                        <a14:foregroundMark x1="22105" y1="32632" x2="63158" y2="32281"/>
                        <a14:foregroundMark x1="16842" y1="34386" x2="16842" y2="49123"/>
                        <a14:foregroundMark x1="10175" y1="10526" x2="71228" y2="11930"/>
                        <a14:foregroundMark x1="47368" y1="3860" x2="44561" y2="22456"/>
                        <a14:foregroundMark x1="27368" y1="3860" x2="25614" y2="18246"/>
                        <a14:foregroundMark x1="30877" y1="5263" x2="68070" y2="4211"/>
                        <a14:foregroundMark x1="71228" y1="3158" x2="65965" y2="22456"/>
                        <a14:foregroundMark x1="71930" y1="8070" x2="71228" y2="23509"/>
                        <a14:foregroundMark x1="71228" y1="1754" x2="74386" y2="5263"/>
                        <a14:foregroundMark x1="15088" y1="61053" x2="18596" y2="69474"/>
                        <a14:foregroundMark x1="41404" y1="60000" x2="44211" y2="70175"/>
                        <a14:foregroundMark x1="69825" y1="61404" x2="68772" y2="71228"/>
                        <a14:foregroundMark x1="70877" y1="55439" x2="69825" y2="67018"/>
                        <a14:backgroundMark x1="72982" y1="77895" x2="72982" y2="77895"/>
                        <a14:backgroundMark x1="72632" y1="81754" x2="72632" y2="81754"/>
                      </a14:backgroundRemoval>
                    </a14:imgEffect>
                  </a14:imgLayer>
                </a14:imgProps>
              </a:ext>
              <a:ext uri="{28A0092B-C50C-407E-A947-70E740481C1C}">
                <a14:useLocalDpi xmlns:a14="http://schemas.microsoft.com/office/drawing/2010/main" val="0"/>
              </a:ext>
            </a:extLst>
          </a:blip>
          <a:srcRect/>
          <a:stretch>
            <a:fillRect/>
          </a:stretch>
        </p:blipFill>
        <p:spPr bwMode="auto">
          <a:xfrm>
            <a:off x="484611" y="1073555"/>
            <a:ext cx="1316278" cy="131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233919"/>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430125" y="3280470"/>
            <a:ext cx="6616062" cy="156633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just">
              <a:buNone/>
            </a:pPr>
            <a:r>
              <a:rPr lang="pt-BR" i="1" dirty="0"/>
              <a:t>900. Acumular bens com o único objetivo de legar maior soma aos herdeiros está em desacordo com as leis divinas. </a:t>
            </a:r>
          </a:p>
        </p:txBody>
      </p:sp>
      <p:sp>
        <p:nvSpPr>
          <p:cNvPr id="8" name="Retângulo 7"/>
          <p:cNvSpPr/>
          <p:nvPr/>
        </p:nvSpPr>
        <p:spPr>
          <a:xfrm>
            <a:off x="2060126" y="1309840"/>
            <a:ext cx="5698653" cy="5626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539" dirty="0">
                <a:solidFill>
                  <a:prstClr val="black"/>
                </a:solidFill>
                <a:effectLst>
                  <a:outerShdw blurRad="38100" dist="38100" dir="2700000" algn="tl">
                    <a:srgbClr val="000000">
                      <a:alpha val="43137"/>
                    </a:srgbClr>
                  </a:outerShdw>
                </a:effectLst>
                <a:latin typeface="Bell MT"/>
              </a:rPr>
              <a:t> ALLAN KARDEC » O LIVRO DOS ESPÍRITOS » </a:t>
            </a:r>
            <a:r>
              <a:rPr lang="pt-BR" sz="1539" b="1" dirty="0">
                <a:solidFill>
                  <a:prstClr val="black"/>
                </a:solidFill>
                <a:latin typeface="Bell MT"/>
              </a:rPr>
              <a:t>PARTE TERCEIRA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 CAPÍTULO 12 </a:t>
            </a:r>
            <a:r>
              <a:rPr lang="pt-BR" sz="1539" dirty="0">
                <a:solidFill>
                  <a:prstClr val="black"/>
                </a:solidFill>
                <a:effectLst>
                  <a:outerShdw blurRad="38100" dist="38100" dir="2700000" algn="tl">
                    <a:srgbClr val="000000">
                      <a:alpha val="43137"/>
                    </a:srgbClr>
                  </a:outerShdw>
                </a:effectLst>
                <a:latin typeface="Bell MT"/>
              </a:rPr>
              <a:t>» </a:t>
            </a:r>
            <a:r>
              <a:rPr lang="pt-BR" sz="1539" b="1" dirty="0">
                <a:solidFill>
                  <a:prstClr val="black"/>
                </a:solidFill>
                <a:latin typeface="Bell MT"/>
              </a:rPr>
              <a:t>PERFEIÇÃO MORAL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900 </a:t>
            </a:r>
            <a:r>
              <a:rPr lang="pt-BR" sz="1539" dirty="0">
                <a:solidFill>
                  <a:prstClr val="black"/>
                </a:solidFill>
                <a:effectLst>
                  <a:outerShdw blurRad="38100" dist="38100" dir="2700000" algn="tl">
                    <a:srgbClr val="000000">
                      <a:alpha val="43137"/>
                    </a:srgbClr>
                  </a:outerShdw>
                </a:effectLst>
                <a:latin typeface="Bell MT"/>
              </a:rPr>
              <a:t> </a:t>
            </a: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pic>
        <p:nvPicPr>
          <p:cNvPr id="7" name="Picture 2" descr="http://flusocio.com.br/blog/wp-content/gallery/flusocio/dinheiro_no_lixo.jpg"/>
          <p:cNvPicPr>
            <a:picLocks noChangeAspect="1" noChangeArrowheads="1"/>
          </p:cNvPicPr>
          <p:nvPr/>
        </p:nvPicPr>
        <p:blipFill>
          <a:blip r:embed="rId3" cstate="print"/>
          <a:srcRect/>
          <a:stretch>
            <a:fillRect/>
          </a:stretch>
        </p:blipFill>
        <p:spPr bwMode="auto">
          <a:xfrm>
            <a:off x="7204556" y="2890470"/>
            <a:ext cx="1425184" cy="2346340"/>
          </a:xfrm>
          <a:prstGeom prst="rect">
            <a:avLst/>
          </a:prstGeom>
          <a:noFill/>
        </p:spPr>
      </p:pic>
      <p:pic>
        <p:nvPicPr>
          <p:cNvPr id="10" name="Picture 5" descr="http://www.tempolivro.com.br/media/catalog/product/cache/1/image/9df78eab33525d08d6e5fb8d27136e95/a/u/audio_livro_o_livro_dos_espiritos_allan_kardec2_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2" b="100000" l="0" r="75088">
                        <a14:foregroundMark x1="20702" y1="23860" x2="23158" y2="40351"/>
                        <a14:foregroundMark x1="32281" y1="32281" x2="36491" y2="43158"/>
                        <a14:foregroundMark x1="14386" y1="40702" x2="68772" y2="41754"/>
                        <a14:foregroundMark x1="22105" y1="32632" x2="63158" y2="32281"/>
                        <a14:foregroundMark x1="16842" y1="34386" x2="16842" y2="49123"/>
                        <a14:foregroundMark x1="10175" y1="10526" x2="71228" y2="11930"/>
                        <a14:foregroundMark x1="47368" y1="3860" x2="44561" y2="22456"/>
                        <a14:foregroundMark x1="27368" y1="3860" x2="25614" y2="18246"/>
                        <a14:foregroundMark x1="30877" y1="5263" x2="68070" y2="4211"/>
                        <a14:foregroundMark x1="71228" y1="3158" x2="65965" y2="22456"/>
                        <a14:foregroundMark x1="71930" y1="8070" x2="71228" y2="23509"/>
                        <a14:foregroundMark x1="71228" y1="1754" x2="74386" y2="5263"/>
                        <a14:foregroundMark x1="15088" y1="61053" x2="18596" y2="69474"/>
                        <a14:foregroundMark x1="41404" y1="60000" x2="44211" y2="70175"/>
                        <a14:foregroundMark x1="69825" y1="61404" x2="68772" y2="71228"/>
                        <a14:foregroundMark x1="70877" y1="55439" x2="69825" y2="67018"/>
                        <a14:backgroundMark x1="72982" y1="77895" x2="72982" y2="77895"/>
                        <a14:backgroundMark x1="72632" y1="81754" x2="72632" y2="81754"/>
                      </a14:backgroundRemoval>
                    </a14:imgEffect>
                  </a14:imgLayer>
                </a14:imgProps>
              </a:ext>
              <a:ext uri="{28A0092B-C50C-407E-A947-70E740481C1C}">
                <a14:useLocalDpi xmlns:a14="http://schemas.microsoft.com/office/drawing/2010/main" val="0"/>
              </a:ext>
            </a:extLst>
          </a:blip>
          <a:srcRect/>
          <a:stretch>
            <a:fillRect/>
          </a:stretch>
        </p:blipFill>
        <p:spPr bwMode="auto">
          <a:xfrm>
            <a:off x="484611" y="1073555"/>
            <a:ext cx="1316278" cy="131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32490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207500" y="3280470"/>
            <a:ext cx="6304277" cy="156633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just">
              <a:buNone/>
            </a:pPr>
            <a:r>
              <a:rPr lang="pt-BR" i="1" dirty="0"/>
              <a:t>901. Entre o avarento que não faz e o que utiliza somente para si a riqueza, o último estará em piores condições no além. </a:t>
            </a:r>
          </a:p>
        </p:txBody>
      </p:sp>
      <p:sp>
        <p:nvSpPr>
          <p:cNvPr id="8" name="Retângulo 7"/>
          <p:cNvSpPr/>
          <p:nvPr/>
        </p:nvSpPr>
        <p:spPr>
          <a:xfrm>
            <a:off x="2060126" y="1309840"/>
            <a:ext cx="5698653" cy="5626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539" dirty="0">
                <a:solidFill>
                  <a:prstClr val="black"/>
                </a:solidFill>
                <a:effectLst>
                  <a:outerShdw blurRad="38100" dist="38100" dir="2700000" algn="tl">
                    <a:srgbClr val="000000">
                      <a:alpha val="43137"/>
                    </a:srgbClr>
                  </a:outerShdw>
                </a:effectLst>
                <a:latin typeface="Bell MT"/>
              </a:rPr>
              <a:t> ALLAN KARDEC » O LIVRO DOS ESPÍRITOS » </a:t>
            </a:r>
            <a:r>
              <a:rPr lang="pt-BR" sz="1539" b="1" dirty="0">
                <a:solidFill>
                  <a:prstClr val="black"/>
                </a:solidFill>
                <a:latin typeface="Bell MT"/>
              </a:rPr>
              <a:t>PARTE TERCEIRA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 CAPÍTULO 12 </a:t>
            </a:r>
            <a:r>
              <a:rPr lang="pt-BR" sz="1539" dirty="0">
                <a:solidFill>
                  <a:prstClr val="black"/>
                </a:solidFill>
                <a:effectLst>
                  <a:outerShdw blurRad="38100" dist="38100" dir="2700000" algn="tl">
                    <a:srgbClr val="000000">
                      <a:alpha val="43137"/>
                    </a:srgbClr>
                  </a:outerShdw>
                </a:effectLst>
                <a:latin typeface="Bell MT"/>
              </a:rPr>
              <a:t>» </a:t>
            </a:r>
            <a:r>
              <a:rPr lang="pt-BR" sz="1539" b="1" dirty="0">
                <a:solidFill>
                  <a:prstClr val="black"/>
                </a:solidFill>
                <a:latin typeface="Bell MT"/>
              </a:rPr>
              <a:t>PERFEIÇÃO MORAL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901 </a:t>
            </a:r>
            <a:r>
              <a:rPr lang="pt-BR" sz="1539" dirty="0">
                <a:solidFill>
                  <a:prstClr val="black"/>
                </a:solidFill>
                <a:effectLst>
                  <a:outerShdw blurRad="38100" dist="38100" dir="2700000" algn="tl">
                    <a:srgbClr val="000000">
                      <a:alpha val="43137"/>
                    </a:srgbClr>
                  </a:outerShdw>
                </a:effectLst>
                <a:latin typeface="Bell MT"/>
              </a:rPr>
              <a:t> </a:t>
            </a: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pic>
        <p:nvPicPr>
          <p:cNvPr id="9" name="Picture 4" descr="http://www.blogcityshoes.com.br/wp-content/uploads/2010/12/moedas-fora.jpg"/>
          <p:cNvPicPr>
            <a:picLocks noChangeAspect="1" noChangeArrowheads="1"/>
          </p:cNvPicPr>
          <p:nvPr/>
        </p:nvPicPr>
        <p:blipFill>
          <a:blip r:embed="rId3" cstate="print"/>
          <a:srcRect/>
          <a:stretch>
            <a:fillRect/>
          </a:stretch>
        </p:blipFill>
        <p:spPr bwMode="auto">
          <a:xfrm>
            <a:off x="6650333" y="3337445"/>
            <a:ext cx="2355445" cy="1764725"/>
          </a:xfrm>
          <a:prstGeom prst="rect">
            <a:avLst/>
          </a:prstGeom>
          <a:noFill/>
        </p:spPr>
      </p:pic>
      <p:pic>
        <p:nvPicPr>
          <p:cNvPr id="10" name="Picture 5" descr="http://www.tempolivro.com.br/media/catalog/product/cache/1/image/9df78eab33525d08d6e5fb8d27136e95/a/u/audio_livro_o_livro_dos_espiritos_allan_kardec2_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2" b="100000" l="0" r="75088">
                        <a14:foregroundMark x1="20702" y1="23860" x2="23158" y2="40351"/>
                        <a14:foregroundMark x1="32281" y1="32281" x2="36491" y2="43158"/>
                        <a14:foregroundMark x1="14386" y1="40702" x2="68772" y2="41754"/>
                        <a14:foregroundMark x1="22105" y1="32632" x2="63158" y2="32281"/>
                        <a14:foregroundMark x1="16842" y1="34386" x2="16842" y2="49123"/>
                        <a14:foregroundMark x1="10175" y1="10526" x2="71228" y2="11930"/>
                        <a14:foregroundMark x1="47368" y1="3860" x2="44561" y2="22456"/>
                        <a14:foregroundMark x1="27368" y1="3860" x2="25614" y2="18246"/>
                        <a14:foregroundMark x1="30877" y1="5263" x2="68070" y2="4211"/>
                        <a14:foregroundMark x1="71228" y1="3158" x2="65965" y2="22456"/>
                        <a14:foregroundMark x1="71930" y1="8070" x2="71228" y2="23509"/>
                        <a14:foregroundMark x1="71228" y1="1754" x2="74386" y2="5263"/>
                        <a14:foregroundMark x1="15088" y1="61053" x2="18596" y2="69474"/>
                        <a14:foregroundMark x1="41404" y1="60000" x2="44211" y2="70175"/>
                        <a14:foregroundMark x1="69825" y1="61404" x2="68772" y2="71228"/>
                        <a14:foregroundMark x1="70877" y1="55439" x2="69825" y2="67018"/>
                        <a14:backgroundMark x1="72982" y1="77895" x2="72982" y2="77895"/>
                        <a14:backgroundMark x1="72632" y1="81754" x2="72632" y2="81754"/>
                      </a14:backgroundRemoval>
                    </a14:imgEffect>
                  </a14:imgLayer>
                </a14:imgProps>
              </a:ext>
              <a:ext uri="{28A0092B-C50C-407E-A947-70E740481C1C}">
                <a14:useLocalDpi xmlns:a14="http://schemas.microsoft.com/office/drawing/2010/main" val="0"/>
              </a:ext>
            </a:extLst>
          </a:blip>
          <a:srcRect/>
          <a:stretch>
            <a:fillRect/>
          </a:stretch>
        </p:blipFill>
        <p:spPr bwMode="auto">
          <a:xfrm>
            <a:off x="484611" y="1073555"/>
            <a:ext cx="1316278" cy="131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885619"/>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207500" y="3280470"/>
            <a:ext cx="6304277" cy="156633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just">
              <a:buNone/>
            </a:pPr>
            <a:r>
              <a:rPr lang="pt-BR" i="1" dirty="0"/>
              <a:t>902.Cobiçar a riqueza a pretexto de fazer o bem é louvável, mas será que não haverá nenhum interesse oculto? </a:t>
            </a:r>
          </a:p>
        </p:txBody>
      </p:sp>
      <p:sp>
        <p:nvSpPr>
          <p:cNvPr id="8" name="Retângulo 7"/>
          <p:cNvSpPr/>
          <p:nvPr/>
        </p:nvSpPr>
        <p:spPr>
          <a:xfrm>
            <a:off x="2060126" y="1309840"/>
            <a:ext cx="5698653" cy="5626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539" dirty="0">
                <a:solidFill>
                  <a:prstClr val="black"/>
                </a:solidFill>
                <a:effectLst>
                  <a:outerShdw blurRad="38100" dist="38100" dir="2700000" algn="tl">
                    <a:srgbClr val="000000">
                      <a:alpha val="43137"/>
                    </a:srgbClr>
                  </a:outerShdw>
                </a:effectLst>
                <a:latin typeface="Bell MT"/>
              </a:rPr>
              <a:t> ALLAN KARDEC » O LIVRO DOS ESPÍRITOS » </a:t>
            </a:r>
            <a:r>
              <a:rPr lang="pt-BR" sz="1539" b="1" dirty="0">
                <a:solidFill>
                  <a:prstClr val="black"/>
                </a:solidFill>
                <a:latin typeface="Bell MT"/>
              </a:rPr>
              <a:t>PARTE TERCEIRA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 CAPÍTULO 12 </a:t>
            </a:r>
            <a:r>
              <a:rPr lang="pt-BR" sz="1539" dirty="0">
                <a:solidFill>
                  <a:prstClr val="black"/>
                </a:solidFill>
                <a:effectLst>
                  <a:outerShdw blurRad="38100" dist="38100" dir="2700000" algn="tl">
                    <a:srgbClr val="000000">
                      <a:alpha val="43137"/>
                    </a:srgbClr>
                  </a:outerShdw>
                </a:effectLst>
                <a:latin typeface="Bell MT"/>
              </a:rPr>
              <a:t>» </a:t>
            </a:r>
            <a:r>
              <a:rPr lang="pt-BR" sz="1539" b="1" dirty="0">
                <a:solidFill>
                  <a:prstClr val="black"/>
                </a:solidFill>
                <a:latin typeface="Bell MT"/>
              </a:rPr>
              <a:t>PERFEIÇÃO MORAL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902 </a:t>
            </a:r>
            <a:r>
              <a:rPr lang="pt-BR" sz="1539" dirty="0">
                <a:solidFill>
                  <a:prstClr val="black"/>
                </a:solidFill>
                <a:effectLst>
                  <a:outerShdw blurRad="38100" dist="38100" dir="2700000" algn="tl">
                    <a:srgbClr val="000000">
                      <a:alpha val="43137"/>
                    </a:srgbClr>
                  </a:outerShdw>
                </a:effectLst>
                <a:latin typeface="Bell MT"/>
              </a:rPr>
              <a:t> </a:t>
            </a: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pic>
        <p:nvPicPr>
          <p:cNvPr id="7" name="Picture 2" descr="http://3.bp.blogspot.com/_fmktzRyHnys/TKT7nzkhPVI/AAAAAAAAAmU/C5aPWGIZ5SY/s400/images.jpg"/>
          <p:cNvPicPr>
            <a:picLocks noChangeAspect="1" noChangeArrowheads="1"/>
          </p:cNvPicPr>
          <p:nvPr/>
        </p:nvPicPr>
        <p:blipFill>
          <a:blip r:embed="rId3" cstate="print"/>
          <a:srcRect/>
          <a:stretch>
            <a:fillRect/>
          </a:stretch>
        </p:blipFill>
        <p:spPr bwMode="auto">
          <a:xfrm>
            <a:off x="6684337" y="2805500"/>
            <a:ext cx="2148881" cy="2488178"/>
          </a:xfrm>
          <a:prstGeom prst="rect">
            <a:avLst/>
          </a:prstGeom>
          <a:noFill/>
        </p:spPr>
      </p:pic>
      <p:pic>
        <p:nvPicPr>
          <p:cNvPr id="10" name="Picture 5" descr="http://www.tempolivro.com.br/media/catalog/product/cache/1/image/9df78eab33525d08d6e5fb8d27136e95/a/u/audio_livro_o_livro_dos_espiritos_allan_kardec2_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2" b="100000" l="0" r="75088">
                        <a14:foregroundMark x1="20702" y1="23860" x2="23158" y2="40351"/>
                        <a14:foregroundMark x1="32281" y1="32281" x2="36491" y2="43158"/>
                        <a14:foregroundMark x1="14386" y1="40702" x2="68772" y2="41754"/>
                        <a14:foregroundMark x1="22105" y1="32632" x2="63158" y2="32281"/>
                        <a14:foregroundMark x1="16842" y1="34386" x2="16842" y2="49123"/>
                        <a14:foregroundMark x1="10175" y1="10526" x2="71228" y2="11930"/>
                        <a14:foregroundMark x1="47368" y1="3860" x2="44561" y2="22456"/>
                        <a14:foregroundMark x1="27368" y1="3860" x2="25614" y2="18246"/>
                        <a14:foregroundMark x1="30877" y1="5263" x2="68070" y2="4211"/>
                        <a14:foregroundMark x1="71228" y1="3158" x2="65965" y2="22456"/>
                        <a14:foregroundMark x1="71930" y1="8070" x2="71228" y2="23509"/>
                        <a14:foregroundMark x1="71228" y1="1754" x2="74386" y2="5263"/>
                        <a14:foregroundMark x1="15088" y1="61053" x2="18596" y2="69474"/>
                        <a14:foregroundMark x1="41404" y1="60000" x2="44211" y2="70175"/>
                        <a14:foregroundMark x1="69825" y1="61404" x2="68772" y2="71228"/>
                        <a14:foregroundMark x1="70877" y1="55439" x2="69825" y2="67018"/>
                        <a14:backgroundMark x1="72982" y1="77895" x2="72982" y2="77895"/>
                        <a14:backgroundMark x1="72632" y1="81754" x2="72632" y2="81754"/>
                      </a14:backgroundRemoval>
                    </a14:imgEffect>
                  </a14:imgLayer>
                </a14:imgProps>
              </a:ext>
              <a:ext uri="{28A0092B-C50C-407E-A947-70E740481C1C}">
                <a14:useLocalDpi xmlns:a14="http://schemas.microsoft.com/office/drawing/2010/main" val="0"/>
              </a:ext>
            </a:extLst>
          </a:blip>
          <a:srcRect/>
          <a:stretch>
            <a:fillRect/>
          </a:stretch>
        </p:blipFill>
        <p:spPr bwMode="auto">
          <a:xfrm>
            <a:off x="484611" y="1073555"/>
            <a:ext cx="1316278" cy="131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72078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351373" y="3266419"/>
            <a:ext cx="8377294" cy="156633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just">
              <a:buNone/>
            </a:pPr>
            <a:r>
              <a:rPr lang="pt-BR" i="1" dirty="0"/>
              <a:t>903. Criticar os defeitos alheios é falta de caridade, mas estudá-los para tirar proveito deles, sem divulgá-los, não.</a:t>
            </a:r>
          </a:p>
        </p:txBody>
      </p:sp>
      <p:sp>
        <p:nvSpPr>
          <p:cNvPr id="8" name="Retângulo 7"/>
          <p:cNvSpPr/>
          <p:nvPr/>
        </p:nvSpPr>
        <p:spPr>
          <a:xfrm>
            <a:off x="2060126" y="1309840"/>
            <a:ext cx="5698653" cy="5626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539" dirty="0">
                <a:solidFill>
                  <a:prstClr val="black"/>
                </a:solidFill>
                <a:effectLst>
                  <a:outerShdw blurRad="38100" dist="38100" dir="2700000" algn="tl">
                    <a:srgbClr val="000000">
                      <a:alpha val="43137"/>
                    </a:srgbClr>
                  </a:outerShdw>
                </a:effectLst>
                <a:latin typeface="Bell MT"/>
              </a:rPr>
              <a:t> ALLAN KARDEC » O LIVRO DOS ESPÍRITOS » </a:t>
            </a:r>
            <a:r>
              <a:rPr lang="pt-BR" sz="1539" b="1" dirty="0">
                <a:solidFill>
                  <a:prstClr val="black"/>
                </a:solidFill>
                <a:latin typeface="Bell MT"/>
              </a:rPr>
              <a:t>PARTE TERCEIRA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 CAPÍTULO 12 </a:t>
            </a:r>
            <a:r>
              <a:rPr lang="pt-BR" sz="1539" dirty="0">
                <a:solidFill>
                  <a:prstClr val="black"/>
                </a:solidFill>
                <a:effectLst>
                  <a:outerShdw blurRad="38100" dist="38100" dir="2700000" algn="tl">
                    <a:srgbClr val="000000">
                      <a:alpha val="43137"/>
                    </a:srgbClr>
                  </a:outerShdw>
                </a:effectLst>
                <a:latin typeface="Bell MT"/>
              </a:rPr>
              <a:t>» </a:t>
            </a:r>
            <a:r>
              <a:rPr lang="pt-BR" sz="1539" b="1" dirty="0">
                <a:solidFill>
                  <a:prstClr val="black"/>
                </a:solidFill>
                <a:latin typeface="Bell MT"/>
              </a:rPr>
              <a:t>PERFEIÇÃO MORAL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902 </a:t>
            </a:r>
            <a:r>
              <a:rPr lang="pt-BR" sz="1539" dirty="0">
                <a:solidFill>
                  <a:prstClr val="black"/>
                </a:solidFill>
                <a:effectLst>
                  <a:outerShdw blurRad="38100" dist="38100" dir="2700000" algn="tl">
                    <a:srgbClr val="000000">
                      <a:alpha val="43137"/>
                    </a:srgbClr>
                  </a:outerShdw>
                </a:effectLst>
                <a:latin typeface="Bell MT"/>
              </a:rPr>
              <a:t> </a:t>
            </a: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pic>
        <p:nvPicPr>
          <p:cNvPr id="9" name="Picture 5" descr="http://www.tempolivro.com.br/media/catalog/product/cache/1/image/9df78eab33525d08d6e5fb8d27136e95/a/u/audio_livro_o_livro_dos_espiritos_allan_kardec2_4.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02" b="100000" l="0" r="75088">
                        <a14:foregroundMark x1="20702" y1="23860" x2="23158" y2="40351"/>
                        <a14:foregroundMark x1="32281" y1="32281" x2="36491" y2="43158"/>
                        <a14:foregroundMark x1="14386" y1="40702" x2="68772" y2="41754"/>
                        <a14:foregroundMark x1="22105" y1="32632" x2="63158" y2="32281"/>
                        <a14:foregroundMark x1="16842" y1="34386" x2="16842" y2="49123"/>
                        <a14:foregroundMark x1="10175" y1="10526" x2="71228" y2="11930"/>
                        <a14:foregroundMark x1="47368" y1="3860" x2="44561" y2="22456"/>
                        <a14:foregroundMark x1="27368" y1="3860" x2="25614" y2="18246"/>
                        <a14:foregroundMark x1="30877" y1="5263" x2="68070" y2="4211"/>
                        <a14:foregroundMark x1="71228" y1="3158" x2="65965" y2="22456"/>
                        <a14:foregroundMark x1="71930" y1="8070" x2="71228" y2="23509"/>
                        <a14:foregroundMark x1="71228" y1="1754" x2="74386" y2="5263"/>
                        <a14:foregroundMark x1="15088" y1="61053" x2="18596" y2="69474"/>
                        <a14:foregroundMark x1="41404" y1="60000" x2="44211" y2="70175"/>
                        <a14:foregroundMark x1="69825" y1="61404" x2="68772" y2="71228"/>
                        <a14:foregroundMark x1="70877" y1="55439" x2="69825" y2="67018"/>
                        <a14:backgroundMark x1="72982" y1="77895" x2="72982" y2="77895"/>
                        <a14:backgroundMark x1="72632" y1="81754" x2="72632" y2="81754"/>
                      </a14:backgroundRemoval>
                    </a14:imgEffect>
                  </a14:imgLayer>
                </a14:imgProps>
              </a:ext>
              <a:ext uri="{28A0092B-C50C-407E-A947-70E740481C1C}">
                <a14:useLocalDpi xmlns:a14="http://schemas.microsoft.com/office/drawing/2010/main" val="0"/>
              </a:ext>
            </a:extLst>
          </a:blip>
          <a:srcRect/>
          <a:stretch>
            <a:fillRect/>
          </a:stretch>
        </p:blipFill>
        <p:spPr bwMode="auto">
          <a:xfrm>
            <a:off x="484611" y="1073555"/>
            <a:ext cx="1316278" cy="131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980562"/>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207500" y="2944055"/>
            <a:ext cx="8729001" cy="2286167"/>
          </a:xfrm>
          <a:ln>
            <a:noFill/>
          </a:ln>
          <a:effectLst/>
        </p:spPr>
        <p:txBody>
          <a:bodyPr>
            <a:noAutofit/>
          </a:bodyPr>
          <a:lstStyle/>
          <a:p>
            <a:pPr marL="0" indent="0" algn="just">
              <a:lnSpc>
                <a:spcPct val="90000"/>
              </a:lnSpc>
              <a:buNone/>
              <a:defRPr/>
            </a:pPr>
            <a:r>
              <a:rPr lang="pt-BR" i="1" dirty="0">
                <a:latin typeface="+mj-lt"/>
              </a:rPr>
              <a:t>21. Haverá casos em que convenha se desvende o mal de outrem?</a:t>
            </a:r>
          </a:p>
          <a:p>
            <a:pPr marL="0" indent="0" algn="just">
              <a:lnSpc>
                <a:spcPct val="90000"/>
              </a:lnSpc>
              <a:buNone/>
              <a:defRPr/>
            </a:pPr>
            <a:r>
              <a:rPr lang="pt-BR" i="1" dirty="0">
                <a:latin typeface="+mj-lt"/>
              </a:rPr>
              <a:t> É muito delicada esta questão e, para resolvê-la, necessário se torna apelar para a </a:t>
            </a:r>
            <a:r>
              <a:rPr lang="pt-BR" i="1" u="sng" dirty="0">
                <a:latin typeface="+mj-lt"/>
              </a:rPr>
              <a:t>caridade bem compreendida</a:t>
            </a:r>
            <a:r>
              <a:rPr lang="pt-BR" i="1" dirty="0">
                <a:latin typeface="+mj-lt"/>
              </a:rPr>
              <a:t>. </a:t>
            </a:r>
          </a:p>
          <a:p>
            <a:pPr marL="0" indent="0">
              <a:spcBef>
                <a:spcPts val="0"/>
              </a:spcBef>
              <a:buNone/>
              <a:defRPr/>
            </a:pPr>
            <a:r>
              <a:rPr lang="pt-BR" i="1" dirty="0">
                <a:latin typeface="+mj-lt"/>
              </a:rPr>
              <a:t>. </a:t>
            </a:r>
          </a:p>
        </p:txBody>
      </p:sp>
      <p:sp>
        <p:nvSpPr>
          <p:cNvPr id="8" name="Retângulo 7"/>
          <p:cNvSpPr/>
          <p:nvPr/>
        </p:nvSpPr>
        <p:spPr>
          <a:xfrm>
            <a:off x="2060126" y="1309840"/>
            <a:ext cx="6183597" cy="88832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732" dirty="0">
                <a:solidFill>
                  <a:prstClr val="black"/>
                </a:solidFill>
                <a:latin typeface="Bell MT"/>
              </a:rPr>
              <a:t> ALLAN KARDEC » O EVANGELHO SEGUNDO O ESPIRITISMO » ESE CAP. 10, IT.21  - </a:t>
            </a:r>
            <a:r>
              <a:rPr lang="pt-BR" sz="1732" i="1" dirty="0">
                <a:solidFill>
                  <a:prstClr val="black"/>
                </a:solidFill>
                <a:latin typeface="Bell MT"/>
              </a:rPr>
              <a:t>São Luís. </a:t>
            </a:r>
            <a:r>
              <a:rPr lang="pt-BR" sz="1732" dirty="0">
                <a:solidFill>
                  <a:prstClr val="black"/>
                </a:solidFill>
                <a:latin typeface="Bell MT"/>
              </a:rPr>
              <a:t>(Paris, 1860.)</a:t>
            </a:r>
          </a:p>
          <a:p>
            <a:pPr algn="ctr" defTabSz="879744"/>
            <a:endParaRPr lang="pt-BR" sz="1732" dirty="0">
              <a:solidFill>
                <a:prstClr val="black"/>
              </a:solidFill>
              <a:latin typeface="Bell MT"/>
            </a:endParaRP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pic>
        <p:nvPicPr>
          <p:cNvPr id="13" name="Picture 3" descr="C:\Users\Homero\Documents\NOVAS_2012\facebook\kardechip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954759"/>
            <a:ext cx="1385222" cy="1475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66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207500" y="2944055"/>
            <a:ext cx="8729001" cy="2286167"/>
          </a:xfrm>
          <a:ln>
            <a:noFill/>
          </a:ln>
          <a:effectLst/>
        </p:spPr>
        <p:txBody>
          <a:bodyPr>
            <a:noAutofit/>
          </a:bodyPr>
          <a:lstStyle/>
          <a:p>
            <a:pPr marL="0" indent="0" algn="just">
              <a:spcBef>
                <a:spcPts val="0"/>
              </a:spcBef>
              <a:buNone/>
              <a:defRPr/>
            </a:pPr>
            <a:r>
              <a:rPr lang="pt-BR" i="1" dirty="0"/>
              <a:t>Se as imperfeições de uma pessoa só a ela prejudicam, nenhuma utilidade haverá nunca em divulgá-la. Se, porém, podem acarretar prejuízo a terceiros, deve-se atender de preferência ao interesse do maior número.</a:t>
            </a:r>
            <a:r>
              <a:rPr lang="pt-BR" sz="2694" i="1" dirty="0"/>
              <a:t> </a:t>
            </a:r>
          </a:p>
          <a:p>
            <a:pPr marL="0" indent="0" algn="just">
              <a:spcBef>
                <a:spcPts val="0"/>
              </a:spcBef>
              <a:buNone/>
              <a:defRPr/>
            </a:pPr>
            <a:r>
              <a:rPr lang="pt-BR" i="1" dirty="0"/>
              <a:t>. </a:t>
            </a:r>
          </a:p>
        </p:txBody>
      </p:sp>
      <p:sp>
        <p:nvSpPr>
          <p:cNvPr id="8" name="Retângulo 7"/>
          <p:cNvSpPr/>
          <p:nvPr/>
        </p:nvSpPr>
        <p:spPr>
          <a:xfrm>
            <a:off x="2060126" y="1309840"/>
            <a:ext cx="6183597" cy="88832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732" dirty="0">
                <a:solidFill>
                  <a:prstClr val="black"/>
                </a:solidFill>
                <a:latin typeface="Bell MT"/>
              </a:rPr>
              <a:t> ALLAN KARDEC » O EVANGELHO SEGUNDO O ESPIRITISMO » ESE CAP. 10, IT.21  - </a:t>
            </a:r>
            <a:r>
              <a:rPr lang="pt-BR" sz="1732" i="1" dirty="0">
                <a:solidFill>
                  <a:prstClr val="black"/>
                </a:solidFill>
                <a:latin typeface="Bell MT"/>
              </a:rPr>
              <a:t>São Luís. </a:t>
            </a:r>
            <a:r>
              <a:rPr lang="pt-BR" sz="1732" dirty="0">
                <a:solidFill>
                  <a:prstClr val="black"/>
                </a:solidFill>
                <a:latin typeface="Bell MT"/>
              </a:rPr>
              <a:t>(Paris, 1860.)</a:t>
            </a:r>
          </a:p>
          <a:p>
            <a:pPr algn="ctr" defTabSz="879744"/>
            <a:endParaRPr lang="pt-BR" sz="1732" dirty="0">
              <a:solidFill>
                <a:prstClr val="black"/>
              </a:solidFill>
              <a:latin typeface="Bell MT"/>
            </a:endParaRP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pic>
        <p:nvPicPr>
          <p:cNvPr id="13" name="Picture 3" descr="C:\Users\Homero\Documents\NOVAS_2012\facebook\kardechip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954759"/>
            <a:ext cx="1385222" cy="1475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144292"/>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207500" y="3290444"/>
            <a:ext cx="8729001" cy="159338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just">
              <a:lnSpc>
                <a:spcPct val="90000"/>
              </a:lnSpc>
              <a:buNone/>
              <a:defRPr/>
            </a:pPr>
            <a:r>
              <a:rPr lang="pt-BR" i="1" dirty="0">
                <a:latin typeface="+mj-lt"/>
              </a:rPr>
              <a:t>21. Segundo as circunstâncias, desmascarar a hipocrisia e a mentira pode constituir um dever, </a:t>
            </a:r>
            <a:r>
              <a:rPr lang="pt-BR" i="1" u="sng" dirty="0">
                <a:latin typeface="+mj-lt"/>
              </a:rPr>
              <a:t>pois mais vale caia um homem, do que virem muitos a ser suas vítimas</a:t>
            </a:r>
            <a:r>
              <a:rPr lang="pt-BR" i="1" dirty="0">
                <a:latin typeface="+mj-lt"/>
              </a:rPr>
              <a:t>. </a:t>
            </a:r>
          </a:p>
          <a:p>
            <a:pPr marL="0" indent="0">
              <a:spcBef>
                <a:spcPts val="0"/>
              </a:spcBef>
              <a:buNone/>
              <a:defRPr/>
            </a:pPr>
            <a:r>
              <a:rPr lang="pt-BR" i="1" dirty="0">
                <a:latin typeface="+mj-lt"/>
              </a:rPr>
              <a:t>. </a:t>
            </a:r>
          </a:p>
        </p:txBody>
      </p:sp>
      <p:sp>
        <p:nvSpPr>
          <p:cNvPr id="8" name="Retângulo 7"/>
          <p:cNvSpPr/>
          <p:nvPr/>
        </p:nvSpPr>
        <p:spPr>
          <a:xfrm>
            <a:off x="2060126" y="1309840"/>
            <a:ext cx="6183597" cy="88832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732" dirty="0">
                <a:solidFill>
                  <a:prstClr val="black"/>
                </a:solidFill>
                <a:latin typeface="Bell MT"/>
              </a:rPr>
              <a:t> ALLAN KARDEC » O EVANGELHO SEGUNDO O ESPIRITISMO » ESE CAP. 10, IT.21  - </a:t>
            </a:r>
            <a:r>
              <a:rPr lang="pt-BR" sz="1732" i="1" dirty="0">
                <a:solidFill>
                  <a:prstClr val="black"/>
                </a:solidFill>
                <a:latin typeface="Bell MT"/>
              </a:rPr>
              <a:t>São Luís. </a:t>
            </a:r>
            <a:r>
              <a:rPr lang="pt-BR" sz="1732" dirty="0">
                <a:solidFill>
                  <a:prstClr val="black"/>
                </a:solidFill>
                <a:latin typeface="Bell MT"/>
              </a:rPr>
              <a:t>(Paris, 1860.)</a:t>
            </a:r>
          </a:p>
          <a:p>
            <a:pPr algn="ctr" defTabSz="879744"/>
            <a:endParaRPr lang="pt-BR" sz="1732" dirty="0">
              <a:solidFill>
                <a:prstClr val="black"/>
              </a:solidFill>
              <a:latin typeface="Bell MT"/>
            </a:endParaRP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pic>
        <p:nvPicPr>
          <p:cNvPr id="13" name="Picture 3" descr="C:\Users\Homero\Documents\NOVAS_2012\facebook\kardechip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954759"/>
            <a:ext cx="1385222" cy="1475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931368"/>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207500" y="3290444"/>
            <a:ext cx="8729001" cy="159338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just">
              <a:lnSpc>
                <a:spcPct val="90000"/>
              </a:lnSpc>
              <a:buNone/>
              <a:defRPr/>
            </a:pPr>
            <a:r>
              <a:rPr lang="pt-BR" i="1" dirty="0">
                <a:latin typeface="+mj-lt"/>
              </a:rPr>
              <a:t>904. Sondar as chagas da sociedade e as expor em público, pode não ser uma falta, dependendo do sentimento que o move. </a:t>
            </a: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sp>
        <p:nvSpPr>
          <p:cNvPr id="7" name="Retângulo 6"/>
          <p:cNvSpPr/>
          <p:nvPr/>
        </p:nvSpPr>
        <p:spPr>
          <a:xfrm>
            <a:off x="2060126" y="1309840"/>
            <a:ext cx="5698653" cy="5626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539" dirty="0">
                <a:solidFill>
                  <a:prstClr val="black"/>
                </a:solidFill>
                <a:effectLst>
                  <a:outerShdw blurRad="38100" dist="38100" dir="2700000" algn="tl">
                    <a:srgbClr val="000000">
                      <a:alpha val="43137"/>
                    </a:srgbClr>
                  </a:outerShdw>
                </a:effectLst>
                <a:latin typeface="Bell MT"/>
              </a:rPr>
              <a:t> ALLAN KARDEC » O LIVRO DOS ESPÍRITOS » </a:t>
            </a:r>
            <a:r>
              <a:rPr lang="pt-BR" sz="1539" b="1" dirty="0">
                <a:solidFill>
                  <a:prstClr val="black"/>
                </a:solidFill>
                <a:latin typeface="Bell MT"/>
              </a:rPr>
              <a:t>PARTE TERCEIRA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 CAPÍTULO 12 </a:t>
            </a:r>
            <a:r>
              <a:rPr lang="pt-BR" sz="1539" dirty="0">
                <a:solidFill>
                  <a:prstClr val="black"/>
                </a:solidFill>
                <a:effectLst>
                  <a:outerShdw blurRad="38100" dist="38100" dir="2700000" algn="tl">
                    <a:srgbClr val="000000">
                      <a:alpha val="43137"/>
                    </a:srgbClr>
                  </a:outerShdw>
                </a:effectLst>
                <a:latin typeface="Bell MT"/>
              </a:rPr>
              <a:t>» </a:t>
            </a:r>
            <a:r>
              <a:rPr lang="pt-BR" sz="1539" b="1" dirty="0">
                <a:solidFill>
                  <a:prstClr val="black"/>
                </a:solidFill>
                <a:latin typeface="Bell MT"/>
              </a:rPr>
              <a:t>PERFEIÇÃO MORAL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904 </a:t>
            </a:r>
            <a:r>
              <a:rPr lang="pt-BR" sz="1539" dirty="0">
                <a:solidFill>
                  <a:prstClr val="black"/>
                </a:solidFill>
                <a:effectLst>
                  <a:outerShdw blurRad="38100" dist="38100" dir="2700000" algn="tl">
                    <a:srgbClr val="000000">
                      <a:alpha val="43137"/>
                    </a:srgbClr>
                  </a:outerShdw>
                </a:effectLst>
                <a:latin typeface="Bell MT"/>
              </a:rPr>
              <a:t> </a:t>
            </a:r>
          </a:p>
        </p:txBody>
      </p:sp>
      <p:pic>
        <p:nvPicPr>
          <p:cNvPr id="9" name="Picture 5" descr="http://www.tempolivro.com.br/media/catalog/product/cache/1/image/9df78eab33525d08d6e5fb8d27136e95/a/u/audio_livro_o_livro_dos_espiritos_allan_kardec2_4.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02" b="100000" l="0" r="75088">
                        <a14:foregroundMark x1="20702" y1="23860" x2="23158" y2="40351"/>
                        <a14:foregroundMark x1="32281" y1="32281" x2="36491" y2="43158"/>
                        <a14:foregroundMark x1="14386" y1="40702" x2="68772" y2="41754"/>
                        <a14:foregroundMark x1="22105" y1="32632" x2="63158" y2="32281"/>
                        <a14:foregroundMark x1="16842" y1="34386" x2="16842" y2="49123"/>
                        <a14:foregroundMark x1="10175" y1="10526" x2="71228" y2="11930"/>
                        <a14:foregroundMark x1="47368" y1="3860" x2="44561" y2="22456"/>
                        <a14:foregroundMark x1="27368" y1="3860" x2="25614" y2="18246"/>
                        <a14:foregroundMark x1="30877" y1="5263" x2="68070" y2="4211"/>
                        <a14:foregroundMark x1="71228" y1="3158" x2="65965" y2="22456"/>
                        <a14:foregroundMark x1="71930" y1="8070" x2="71228" y2="23509"/>
                        <a14:foregroundMark x1="71228" y1="1754" x2="74386" y2="5263"/>
                        <a14:foregroundMark x1="15088" y1="61053" x2="18596" y2="69474"/>
                        <a14:foregroundMark x1="41404" y1="60000" x2="44211" y2="70175"/>
                        <a14:foregroundMark x1="69825" y1="61404" x2="68772" y2="71228"/>
                        <a14:foregroundMark x1="70877" y1="55439" x2="69825" y2="67018"/>
                        <a14:backgroundMark x1="72982" y1="77895" x2="72982" y2="77895"/>
                        <a14:backgroundMark x1="72632" y1="81754" x2="72632" y2="81754"/>
                      </a14:backgroundRemoval>
                    </a14:imgEffect>
                  </a14:imgLayer>
                </a14:imgProps>
              </a:ext>
              <a:ext uri="{28A0092B-C50C-407E-A947-70E740481C1C}">
                <a14:useLocalDpi xmlns:a14="http://schemas.microsoft.com/office/drawing/2010/main" val="0"/>
              </a:ext>
            </a:extLst>
          </a:blip>
          <a:srcRect/>
          <a:stretch>
            <a:fillRect/>
          </a:stretch>
        </p:blipFill>
        <p:spPr bwMode="auto">
          <a:xfrm>
            <a:off x="484611" y="1073555"/>
            <a:ext cx="1316278" cy="131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008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3">
            <a:extLst>
              <a:ext uri="{FF2B5EF4-FFF2-40B4-BE49-F238E27FC236}">
                <a16:creationId xmlns:a16="http://schemas.microsoft.com/office/drawing/2014/main" id="{96F3E3D2-E285-4D8F-9901-6805DAAD2F9A}"/>
              </a:ext>
            </a:extLst>
          </p:cNvPr>
          <p:cNvSpPr txBox="1">
            <a:spLocks noChangeArrowheads="1"/>
          </p:cNvSpPr>
          <p:nvPr/>
        </p:nvSpPr>
        <p:spPr bwMode="auto">
          <a:xfrm>
            <a:off x="285750" y="928688"/>
            <a:ext cx="8572500" cy="5786437"/>
          </a:xfrm>
          <a:prstGeom prst="rect">
            <a:avLst/>
          </a:prstGeom>
          <a:noFill/>
          <a:ln w="9525">
            <a:noFill/>
            <a:miter lim="800000"/>
            <a:headEnd/>
            <a:tailEnd/>
          </a:ln>
        </p:spPr>
        <p:txBody>
          <a:bodyPr>
            <a:spAutoFit/>
          </a:bodyPr>
          <a:lstStyle/>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pt-BR" sz="2500" b="0" i="0" u="none" strike="noStrike" kern="1200" cap="none" spc="0" normalizeH="0" baseline="0" noProof="0" dirty="0">
                <a:ln>
                  <a:noFill/>
                </a:ln>
                <a:solidFill>
                  <a:srgbClr val="FFFFFF"/>
                </a:solidFill>
                <a:effectLst/>
                <a:uLnTx/>
                <a:uFillTx/>
                <a:latin typeface="Constantia" pitchFamily="18" charset="0"/>
                <a:ea typeface="+mn-ea"/>
                <a:cs typeface="+mn-cs"/>
              </a:rPr>
              <a:t>CONCLUSÃO:</a:t>
            </a:r>
          </a:p>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pt-BR" sz="2500" b="0" i="0" u="none" strike="noStrike" kern="1200" cap="none" spc="0" normalizeH="0" baseline="0" noProof="0" dirty="0">
                <a:ln>
                  <a:noFill/>
                </a:ln>
                <a:solidFill>
                  <a:srgbClr val="FFFFFF"/>
                </a:solidFill>
                <a:effectLst/>
                <a:uLnTx/>
                <a:uFillTx/>
                <a:latin typeface="Constantia" pitchFamily="18" charset="0"/>
                <a:ea typeface="+mn-ea"/>
                <a:cs typeface="+mn-cs"/>
              </a:rPr>
              <a:t>	 </a:t>
            </a:r>
            <a:r>
              <a:rPr kumimoji="0" lang="pt-BR" sz="2500" b="0" i="0" u="none" strike="noStrike" kern="1200" cap="none" spc="0" normalizeH="0" baseline="0" noProof="0" dirty="0">
                <a:ln>
                  <a:noFill/>
                </a:ln>
                <a:solidFill>
                  <a:srgbClr val="FFFFFF"/>
                </a:solidFill>
                <a:effectLst/>
                <a:uLnTx/>
                <a:uFillTx/>
                <a:latin typeface="Arial" charset="0"/>
                <a:ea typeface="+mn-ea"/>
                <a:cs typeface="+mn-cs"/>
              </a:rPr>
              <a:t>O Espiritismo nos apresenta ensinamentos mais concordantes com a justiça, bondade e misericórdia divinas. A fatalidade é entendida como um produto do livre-arbítrio, cujos acontecimentos resultam de escolhas previamente definidas, na maioria das vezes, no plano espiritual. Essas escolhas refletem sempre a necessidade de progresso espiritual, e podem ser modificadas segundo o livre-arbítrio da pessoa, ou replanejadas em se considerando o benefício que pode resultar para alguém. </a:t>
            </a:r>
          </a:p>
          <a:p>
            <a:pPr marL="0" marR="0" lvl="0" indent="982663" algn="just" defTabSz="914400" rtl="0" eaLnBrk="1" fontAlgn="base" latinLnBrk="0" hangingPunct="1">
              <a:lnSpc>
                <a:spcPct val="100000"/>
              </a:lnSpc>
              <a:spcBef>
                <a:spcPts val="600"/>
              </a:spcBef>
              <a:spcAft>
                <a:spcPts val="600"/>
              </a:spcAft>
              <a:buClrTx/>
              <a:buSzTx/>
              <a:buFontTx/>
              <a:buNone/>
              <a:tabLst/>
              <a:defRPr/>
            </a:pPr>
            <a:r>
              <a:rPr kumimoji="0" lang="pt-BR" sz="2500" b="0" i="0" u="none" strike="noStrike" kern="1200" cap="none" spc="0" normalizeH="0" baseline="0" noProof="0" dirty="0">
                <a:ln>
                  <a:noFill/>
                </a:ln>
                <a:solidFill>
                  <a:srgbClr val="FFFFFF"/>
                </a:solidFill>
                <a:effectLst/>
                <a:uLnTx/>
                <a:uFillTx/>
                <a:latin typeface="Arial" charset="0"/>
                <a:ea typeface="+mn-ea"/>
                <a:cs typeface="+mn-cs"/>
              </a:rPr>
              <a:t>Em suma, a fatalidade que parece presidir aos destinos, é resultante de escolhas estipuladas no nosso planejamento reencarnatório e do nosso livre-arbítrio nas ações cotidianas.</a:t>
            </a:r>
            <a:endParaRPr kumimoji="0" lang="pt-BR" sz="2500" b="0" i="0" u="none" strike="noStrike" kern="1200" cap="none" spc="0" normalizeH="0" baseline="0" noProof="0" dirty="0">
              <a:ln>
                <a:noFill/>
              </a:ln>
              <a:solidFill>
                <a:srgbClr val="FFFFFF"/>
              </a:solidFill>
              <a:effectLst/>
              <a:uLnTx/>
              <a:uFillTx/>
              <a:latin typeface="Constantia" pitchFamily="18" charset="0"/>
              <a:ea typeface="+mn-ea"/>
              <a:cs typeface="+mn-cs"/>
            </a:endParaRPr>
          </a:p>
        </p:txBody>
      </p:sp>
    </p:spTree>
    <p:extLst>
      <p:ext uri="{BB962C8B-B14F-4D97-AF65-F5344CB8AC3E}">
        <p14:creationId xmlns:p14="http://schemas.microsoft.com/office/powerpoint/2010/main" val="531975291"/>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3047889" y="2912327"/>
            <a:ext cx="5957889" cy="2147611"/>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just">
              <a:lnSpc>
                <a:spcPct val="90000"/>
              </a:lnSpc>
              <a:buNone/>
              <a:defRPr/>
            </a:pPr>
            <a:r>
              <a:rPr lang="pt-BR" i="1" dirty="0"/>
              <a:t>O Escritor de Provérbios, sabiamente nos alerta: O que repreende ao homem achará, depois, mais favor do que aquele que lisonjeia com a língua. (Provérbio 28:23).</a:t>
            </a:r>
            <a:endParaRPr lang="pt-BR" i="1" dirty="0">
              <a:latin typeface="+mj-lt"/>
            </a:endParaRP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sp>
        <p:nvSpPr>
          <p:cNvPr id="7" name="Retângulo 6"/>
          <p:cNvSpPr/>
          <p:nvPr/>
        </p:nvSpPr>
        <p:spPr>
          <a:xfrm>
            <a:off x="1939445" y="1489223"/>
            <a:ext cx="5698653" cy="6218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732" dirty="0">
                <a:solidFill>
                  <a:prstClr val="black"/>
                </a:solidFill>
                <a:effectLst>
                  <a:outerShdw blurRad="38100" dist="38100" dir="2700000" algn="tl">
                    <a:srgbClr val="000000">
                      <a:alpha val="43137"/>
                    </a:srgbClr>
                  </a:outerShdw>
                </a:effectLst>
                <a:latin typeface="Bell MT"/>
              </a:rPr>
              <a:t> </a:t>
            </a:r>
            <a:r>
              <a:rPr lang="pt-BR" sz="1732" dirty="0">
                <a:solidFill>
                  <a:prstClr val="black"/>
                </a:solidFill>
                <a:latin typeface="Bell MT"/>
              </a:rPr>
              <a:t>(BÍBLIA » PROVÉRBIO 28:23).</a:t>
            </a:r>
            <a:endParaRPr lang="pt-BR" sz="1732" i="1" dirty="0">
              <a:solidFill>
                <a:prstClr val="black"/>
              </a:solidFill>
              <a:latin typeface="Bell MT"/>
            </a:endParaRPr>
          </a:p>
          <a:p>
            <a:pPr algn="ctr" defTabSz="879744"/>
            <a:endParaRPr lang="pt-BR" sz="1732" dirty="0">
              <a:solidFill>
                <a:prstClr val="black"/>
              </a:solidFill>
              <a:effectLst>
                <a:outerShdw blurRad="38100" dist="38100" dir="2700000" algn="tl">
                  <a:srgbClr val="000000">
                    <a:alpha val="43137"/>
                  </a:srgbClr>
                </a:outerShdw>
              </a:effectLst>
              <a:latin typeface="Bell MT"/>
            </a:endParaRPr>
          </a:p>
        </p:txBody>
      </p:sp>
      <p:pic>
        <p:nvPicPr>
          <p:cNvPr id="26626" name="Picture 2" descr="http://2.bp.blogspot.com/-ExgHEvx8EVQ/T047MUNcL0I/AAAAAAAAAO8/7N6VsYIQdgQ/s1600/biblia-antiga.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20" b="98374" l="915" r="100000">
                        <a14:foregroundMark x1="9451" y1="25203" x2="36890" y2="15041"/>
                        <a14:foregroundMark x1="42683" y1="14634" x2="52744" y2="10163"/>
                      </a14:backgroundRemoval>
                    </a14:imgEffect>
                  </a14:imgLayer>
                </a14:imgProps>
              </a:ext>
              <a:ext uri="{28A0092B-C50C-407E-A947-70E740481C1C}">
                <a14:useLocalDpi xmlns:a14="http://schemas.microsoft.com/office/drawing/2010/main" val="0"/>
              </a:ext>
            </a:extLst>
          </a:blip>
          <a:srcRect/>
          <a:stretch>
            <a:fillRect/>
          </a:stretch>
        </p:blipFill>
        <p:spPr bwMode="auto">
          <a:xfrm>
            <a:off x="276777" y="3151889"/>
            <a:ext cx="2530652" cy="189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308954"/>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207500" y="3290445"/>
            <a:ext cx="5750056" cy="145483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just">
              <a:lnSpc>
                <a:spcPct val="90000"/>
              </a:lnSpc>
              <a:buNone/>
              <a:defRPr/>
            </a:pPr>
            <a:r>
              <a:rPr lang="pt-BR" i="1" dirty="0">
                <a:latin typeface="+mj-lt"/>
              </a:rPr>
              <a:t>905. Escrever obras de grande moral, que ajudam a humanidade, e não tirar proveito para si é falta grave.</a:t>
            </a: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sp>
        <p:nvSpPr>
          <p:cNvPr id="7" name="Retângulo 6"/>
          <p:cNvSpPr/>
          <p:nvPr/>
        </p:nvSpPr>
        <p:spPr>
          <a:xfrm>
            <a:off x="2060126" y="1309840"/>
            <a:ext cx="5698653" cy="5626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539" dirty="0">
                <a:solidFill>
                  <a:prstClr val="black"/>
                </a:solidFill>
                <a:effectLst>
                  <a:outerShdw blurRad="38100" dist="38100" dir="2700000" algn="tl">
                    <a:srgbClr val="000000">
                      <a:alpha val="43137"/>
                    </a:srgbClr>
                  </a:outerShdw>
                </a:effectLst>
                <a:latin typeface="Bell MT"/>
              </a:rPr>
              <a:t> ALLAN KARDEC » O LIVRO DOS ESPÍRITOS » </a:t>
            </a:r>
            <a:r>
              <a:rPr lang="pt-BR" sz="1539" b="1" dirty="0">
                <a:solidFill>
                  <a:prstClr val="black"/>
                </a:solidFill>
                <a:latin typeface="Bell MT"/>
              </a:rPr>
              <a:t>PARTE TERCEIRA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 CAPÍTULO 12 </a:t>
            </a:r>
            <a:r>
              <a:rPr lang="pt-BR" sz="1539" dirty="0">
                <a:solidFill>
                  <a:prstClr val="black"/>
                </a:solidFill>
                <a:effectLst>
                  <a:outerShdw blurRad="38100" dist="38100" dir="2700000" algn="tl">
                    <a:srgbClr val="000000">
                      <a:alpha val="43137"/>
                    </a:srgbClr>
                  </a:outerShdw>
                </a:effectLst>
                <a:latin typeface="Bell MT"/>
              </a:rPr>
              <a:t>» </a:t>
            </a:r>
            <a:r>
              <a:rPr lang="pt-BR" sz="1539" b="1" dirty="0">
                <a:solidFill>
                  <a:prstClr val="black"/>
                </a:solidFill>
                <a:latin typeface="Bell MT"/>
              </a:rPr>
              <a:t>PERFEIÇÃO MORAL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905 </a:t>
            </a:r>
            <a:r>
              <a:rPr lang="pt-BR" sz="1539" dirty="0">
                <a:solidFill>
                  <a:prstClr val="black"/>
                </a:solidFill>
                <a:effectLst>
                  <a:outerShdw blurRad="38100" dist="38100" dir="2700000" algn="tl">
                    <a:srgbClr val="000000">
                      <a:alpha val="43137"/>
                    </a:srgbClr>
                  </a:outerShdw>
                </a:effectLst>
                <a:latin typeface="Bell MT"/>
              </a:rPr>
              <a:t> </a:t>
            </a:r>
          </a:p>
        </p:txBody>
      </p:sp>
      <p:pic>
        <p:nvPicPr>
          <p:cNvPr id="8194" name="Picture 2" descr="http://www.abrapso.org.br/resources/content/informativo_1295633296_1_5_livr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556" y="2805500"/>
            <a:ext cx="2565879" cy="25475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http://www.tempolivro.com.br/media/catalog/product/cache/1/image/9df78eab33525d08d6e5fb8d27136e95/a/u/audio_livro_o_livro_dos_espiritos_allan_kardec2_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2" b="100000" l="0" r="75088">
                        <a14:foregroundMark x1="20702" y1="23860" x2="23158" y2="40351"/>
                        <a14:foregroundMark x1="32281" y1="32281" x2="36491" y2="43158"/>
                        <a14:foregroundMark x1="14386" y1="40702" x2="68772" y2="41754"/>
                        <a14:foregroundMark x1="22105" y1="32632" x2="63158" y2="32281"/>
                        <a14:foregroundMark x1="16842" y1="34386" x2="16842" y2="49123"/>
                        <a14:foregroundMark x1="10175" y1="10526" x2="71228" y2="11930"/>
                        <a14:foregroundMark x1="47368" y1="3860" x2="44561" y2="22456"/>
                        <a14:foregroundMark x1="27368" y1="3860" x2="25614" y2="18246"/>
                        <a14:foregroundMark x1="30877" y1="5263" x2="68070" y2="4211"/>
                        <a14:foregroundMark x1="71228" y1="3158" x2="65965" y2="22456"/>
                        <a14:foregroundMark x1="71930" y1="8070" x2="71228" y2="23509"/>
                        <a14:foregroundMark x1="71228" y1="1754" x2="74386" y2="5263"/>
                        <a14:foregroundMark x1="15088" y1="61053" x2="18596" y2="69474"/>
                        <a14:foregroundMark x1="41404" y1="60000" x2="44211" y2="70175"/>
                        <a14:foregroundMark x1="69825" y1="61404" x2="68772" y2="71228"/>
                        <a14:foregroundMark x1="70877" y1="55439" x2="69825" y2="67018"/>
                        <a14:backgroundMark x1="72982" y1="77895" x2="72982" y2="77895"/>
                        <a14:backgroundMark x1="72632" y1="81754" x2="72632" y2="81754"/>
                      </a14:backgroundRemoval>
                    </a14:imgEffect>
                  </a14:imgLayer>
                </a14:imgProps>
              </a:ext>
              <a:ext uri="{28A0092B-C50C-407E-A947-70E740481C1C}">
                <a14:useLocalDpi xmlns:a14="http://schemas.microsoft.com/office/drawing/2010/main" val="0"/>
              </a:ext>
            </a:extLst>
          </a:blip>
          <a:srcRect/>
          <a:stretch>
            <a:fillRect/>
          </a:stretch>
        </p:blipFill>
        <p:spPr bwMode="auto">
          <a:xfrm>
            <a:off x="484611" y="1073555"/>
            <a:ext cx="1316278" cy="131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39129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207500" y="3359722"/>
            <a:ext cx="6027167" cy="1247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just">
              <a:lnSpc>
                <a:spcPct val="90000"/>
              </a:lnSpc>
              <a:buNone/>
              <a:defRPr/>
            </a:pPr>
            <a:r>
              <a:rPr lang="pt-BR" i="1" dirty="0">
                <a:latin typeface="+mj-lt"/>
              </a:rPr>
              <a:t>906. Não há mal em sentir-se satisfeito por triunfar dos maus pendores, mas envaidecer-se sim. </a:t>
            </a:r>
          </a:p>
        </p:txBody>
      </p:sp>
      <p:sp>
        <p:nvSpPr>
          <p:cNvPr id="12" name="Retângulo 11"/>
          <p:cNvSpPr/>
          <p:nvPr/>
        </p:nvSpPr>
        <p:spPr>
          <a:xfrm>
            <a:off x="0" y="2459111"/>
            <a:ext cx="9144000" cy="6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9744"/>
            <a:endParaRPr lang="pt-BR" sz="1732">
              <a:solidFill>
                <a:prstClr val="white"/>
              </a:solidFill>
              <a:latin typeface="Bell MT"/>
            </a:endParaRPr>
          </a:p>
        </p:txBody>
      </p:sp>
      <p:sp>
        <p:nvSpPr>
          <p:cNvPr id="7" name="Retângulo 6"/>
          <p:cNvSpPr/>
          <p:nvPr/>
        </p:nvSpPr>
        <p:spPr>
          <a:xfrm>
            <a:off x="2060126" y="1309840"/>
            <a:ext cx="5698653" cy="5626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879744"/>
            <a:r>
              <a:rPr lang="pt-BR" sz="1539" dirty="0">
                <a:solidFill>
                  <a:prstClr val="black"/>
                </a:solidFill>
                <a:effectLst>
                  <a:outerShdw blurRad="38100" dist="38100" dir="2700000" algn="tl">
                    <a:srgbClr val="000000">
                      <a:alpha val="43137"/>
                    </a:srgbClr>
                  </a:outerShdw>
                </a:effectLst>
                <a:latin typeface="Bell MT"/>
              </a:rPr>
              <a:t> ALLAN KARDEC » O LIVRO DOS ESPÍRITOS » </a:t>
            </a:r>
            <a:r>
              <a:rPr lang="pt-BR" sz="1539" b="1" dirty="0">
                <a:solidFill>
                  <a:prstClr val="black"/>
                </a:solidFill>
                <a:latin typeface="Bell MT"/>
              </a:rPr>
              <a:t>PARTE TERCEIRA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 CAPÍTULO 12 </a:t>
            </a:r>
            <a:r>
              <a:rPr lang="pt-BR" sz="1539" dirty="0">
                <a:solidFill>
                  <a:prstClr val="black"/>
                </a:solidFill>
                <a:effectLst>
                  <a:outerShdw blurRad="38100" dist="38100" dir="2700000" algn="tl">
                    <a:srgbClr val="000000">
                      <a:alpha val="43137"/>
                    </a:srgbClr>
                  </a:outerShdw>
                </a:effectLst>
                <a:latin typeface="Bell MT"/>
              </a:rPr>
              <a:t>» </a:t>
            </a:r>
            <a:r>
              <a:rPr lang="pt-BR" sz="1539" b="1" dirty="0">
                <a:solidFill>
                  <a:prstClr val="black"/>
                </a:solidFill>
                <a:latin typeface="Bell MT"/>
              </a:rPr>
              <a:t>PERFEIÇÃO MORAL </a:t>
            </a:r>
            <a:r>
              <a:rPr lang="pt-BR" sz="1539" dirty="0">
                <a:solidFill>
                  <a:prstClr val="black"/>
                </a:solidFill>
                <a:effectLst>
                  <a:outerShdw blurRad="38100" dist="38100" dir="2700000" algn="tl">
                    <a:srgbClr val="000000">
                      <a:alpha val="43137"/>
                    </a:srgbClr>
                  </a:outerShdw>
                </a:effectLst>
                <a:latin typeface="Bell MT"/>
              </a:rPr>
              <a:t> » </a:t>
            </a:r>
            <a:r>
              <a:rPr lang="pt-BR" sz="1539" b="1" dirty="0">
                <a:solidFill>
                  <a:prstClr val="black"/>
                </a:solidFill>
                <a:latin typeface="Bell MT"/>
              </a:rPr>
              <a:t>906 </a:t>
            </a:r>
            <a:r>
              <a:rPr lang="pt-BR" sz="1539" dirty="0">
                <a:solidFill>
                  <a:prstClr val="black"/>
                </a:solidFill>
                <a:effectLst>
                  <a:outerShdw blurRad="38100" dist="38100" dir="2700000" algn="tl">
                    <a:srgbClr val="000000">
                      <a:alpha val="43137"/>
                    </a:srgbClr>
                  </a:outerShdw>
                </a:effectLst>
                <a:latin typeface="Bell MT"/>
              </a:rPr>
              <a:t> </a:t>
            </a:r>
          </a:p>
        </p:txBody>
      </p:sp>
      <p:pic>
        <p:nvPicPr>
          <p:cNvPr id="7170" name="Picture 2" descr="http://osorrisodogato.files.wordpress.com/2009/09/felicidade.jpg?w=450&amp;h=2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3223" y="3220303"/>
            <a:ext cx="2293812" cy="15241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5" descr="http://www.tempolivro.com.br/media/catalog/product/cache/1/image/9df78eab33525d08d6e5fb8d27136e95/a/u/audio_livro_o_livro_dos_espiritos_allan_kardec2_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2" b="100000" l="0" r="75088">
                        <a14:foregroundMark x1="20702" y1="23860" x2="23158" y2="40351"/>
                        <a14:foregroundMark x1="32281" y1="32281" x2="36491" y2="43158"/>
                        <a14:foregroundMark x1="14386" y1="40702" x2="68772" y2="41754"/>
                        <a14:foregroundMark x1="22105" y1="32632" x2="63158" y2="32281"/>
                        <a14:foregroundMark x1="16842" y1="34386" x2="16842" y2="49123"/>
                        <a14:foregroundMark x1="10175" y1="10526" x2="71228" y2="11930"/>
                        <a14:foregroundMark x1="47368" y1="3860" x2="44561" y2="22456"/>
                        <a14:foregroundMark x1="27368" y1="3860" x2="25614" y2="18246"/>
                        <a14:foregroundMark x1="30877" y1="5263" x2="68070" y2="4211"/>
                        <a14:foregroundMark x1="71228" y1="3158" x2="65965" y2="22456"/>
                        <a14:foregroundMark x1="71930" y1="8070" x2="71228" y2="23509"/>
                        <a14:foregroundMark x1="71228" y1="1754" x2="74386" y2="5263"/>
                        <a14:foregroundMark x1="15088" y1="61053" x2="18596" y2="69474"/>
                        <a14:foregroundMark x1="41404" y1="60000" x2="44211" y2="70175"/>
                        <a14:foregroundMark x1="69825" y1="61404" x2="68772" y2="71228"/>
                        <a14:foregroundMark x1="70877" y1="55439" x2="69825" y2="67018"/>
                        <a14:backgroundMark x1="72982" y1="77895" x2="72982" y2="77895"/>
                        <a14:backgroundMark x1="72632" y1="81754" x2="72632" y2="81754"/>
                      </a14:backgroundRemoval>
                    </a14:imgEffect>
                  </a14:imgLayer>
                </a14:imgProps>
              </a:ext>
              <a:ext uri="{28A0092B-C50C-407E-A947-70E740481C1C}">
                <a14:useLocalDpi xmlns:a14="http://schemas.microsoft.com/office/drawing/2010/main" val="0"/>
              </a:ext>
            </a:extLst>
          </a:blip>
          <a:srcRect/>
          <a:stretch>
            <a:fillRect/>
          </a:stretch>
        </p:blipFill>
        <p:spPr bwMode="auto">
          <a:xfrm>
            <a:off x="484611" y="1073555"/>
            <a:ext cx="1316278" cy="131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315253"/>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914401" y="2337359"/>
            <a:ext cx="184150" cy="444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defTabSz="879744" eaLnBrk="1" hangingPunct="1">
              <a:spcBef>
                <a:spcPct val="50000"/>
              </a:spcBef>
            </a:pPr>
            <a:endParaRPr lang="pt-BR" sz="2309">
              <a:solidFill>
                <a:prstClr val="black"/>
              </a:solidFill>
              <a:latin typeface="Times New Roman" pitchFamily="18" charset="0"/>
            </a:endParaRPr>
          </a:p>
        </p:txBody>
      </p:sp>
      <p:pic>
        <p:nvPicPr>
          <p:cNvPr id="29699" name="Picture 2" descr="C:\Users\Homero\Documents\folder_site\adesivodecar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683" y="1350666"/>
            <a:ext cx="7566009" cy="215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ixaDeTexto 11"/>
          <p:cNvSpPr txBox="1"/>
          <p:nvPr/>
        </p:nvSpPr>
        <p:spPr>
          <a:xfrm>
            <a:off x="1164358" y="3759530"/>
            <a:ext cx="6552728" cy="888321"/>
          </a:xfrm>
          <a:prstGeom prst="rect">
            <a:avLst/>
          </a:prstGeom>
          <a:noFill/>
        </p:spPr>
        <p:txBody>
          <a:bodyPr>
            <a:spAutoFit/>
          </a:bodyPr>
          <a:lstStyle/>
          <a:p>
            <a:pPr algn="ctr" defTabSz="879744">
              <a:defRPr/>
            </a:pPr>
            <a:r>
              <a:rPr lang="pt-BR" sz="5195" b="1" cap="all" dirty="0">
                <a:ln w="9000" cmpd="sng">
                  <a:solidFill>
                    <a:srgbClr val="4D4D4D">
                      <a:lumMod val="50000"/>
                    </a:srgbClr>
                  </a:solidFill>
                  <a:prstDash val="solid"/>
                </a:ln>
                <a:solidFill>
                  <a:srgbClr val="000000">
                    <a:lumMod val="75000"/>
                  </a:srgbClr>
                </a:solidFill>
                <a:effectLst>
                  <a:outerShdw blurRad="38100" dist="38100" dir="2700000" algn="tl">
                    <a:srgbClr val="000000">
                      <a:alpha val="43137"/>
                    </a:srgbClr>
                  </a:outerShdw>
                  <a:reflection blurRad="12700" stA="28000" endPos="45000" dist="1000" dir="5400000" sy="-100000" algn="bl" rotWithShape="0"/>
                </a:effectLst>
                <a:latin typeface="Bell MT" pitchFamily="18" charset="0"/>
              </a:rPr>
              <a:t>Muita paz!</a:t>
            </a:r>
          </a:p>
        </p:txBody>
      </p:sp>
      <p:sp>
        <p:nvSpPr>
          <p:cNvPr id="13" name="CaixaDeTexto 12"/>
          <p:cNvSpPr txBox="1"/>
          <p:nvPr/>
        </p:nvSpPr>
        <p:spPr>
          <a:xfrm>
            <a:off x="222780" y="4572083"/>
            <a:ext cx="8370677" cy="1036375"/>
          </a:xfrm>
          <a:prstGeom prst="rect">
            <a:avLst/>
          </a:prstGeom>
          <a:noFill/>
        </p:spPr>
        <p:txBody>
          <a:bodyPr>
            <a:spAutoFit/>
          </a:bodyPr>
          <a:lstStyle/>
          <a:p>
            <a:pPr algn="ctr" defTabSz="879744">
              <a:defRPr/>
            </a:pPr>
            <a:r>
              <a:rPr lang="pt-BR" sz="3079" dirty="0">
                <a:ln w="12700">
                  <a:solidFill>
                    <a:sysClr val="windowText" lastClr="000000"/>
                  </a:solidFill>
                  <a:prstDash val="solid"/>
                </a:ln>
                <a:solidFill>
                  <a:srgbClr val="000000">
                    <a:lumMod val="75000"/>
                  </a:srgbClr>
                </a:solidFill>
                <a:effectLst>
                  <a:outerShdw blurRad="41275" dist="20320" dir="1800000" algn="tl" rotWithShape="0">
                    <a:srgbClr val="000000">
                      <a:alpha val="40000"/>
                    </a:srgbClr>
                  </a:outerShdw>
                </a:effectLst>
                <a:latin typeface="Bell MT" pitchFamily="18" charset="0"/>
              </a:rPr>
              <a:t>Grupo de Estudos Espírita Allan Kardec</a:t>
            </a:r>
          </a:p>
          <a:p>
            <a:pPr algn="ctr" defTabSz="879744">
              <a:defRPr/>
            </a:pPr>
            <a:r>
              <a:rPr lang="pt-BR" sz="3079" dirty="0">
                <a:ln w="12700">
                  <a:solidFill>
                    <a:sysClr val="windowText" lastClr="000000"/>
                  </a:solidFill>
                  <a:prstDash val="solid"/>
                </a:ln>
                <a:solidFill>
                  <a:srgbClr val="000000">
                    <a:lumMod val="75000"/>
                  </a:srgbClr>
                </a:solidFill>
                <a:effectLst>
                  <a:outerShdw blurRad="41275" dist="20320" dir="1800000" algn="tl" rotWithShape="0">
                    <a:srgbClr val="000000">
                      <a:alpha val="40000"/>
                    </a:srgbClr>
                  </a:outerShdw>
                </a:effectLst>
                <a:latin typeface="Bell MT" pitchFamily="18" charset="0"/>
                <a:hlinkClick r:id="rId3"/>
              </a:rPr>
              <a:t>www.luzdoespiritismo.com</a:t>
            </a:r>
            <a:r>
              <a:rPr lang="pt-BR" sz="3079" dirty="0">
                <a:ln w="12700">
                  <a:solidFill>
                    <a:sysClr val="windowText" lastClr="000000"/>
                  </a:solidFill>
                  <a:prstDash val="solid"/>
                </a:ln>
                <a:solidFill>
                  <a:srgbClr val="000000">
                    <a:lumMod val="75000"/>
                  </a:srgbClr>
                </a:solidFill>
                <a:effectLst>
                  <a:outerShdw blurRad="41275" dist="20320" dir="1800000" algn="tl" rotWithShape="0">
                    <a:srgbClr val="000000">
                      <a:alpha val="40000"/>
                    </a:srgbClr>
                  </a:outerShdw>
                </a:effectLst>
                <a:latin typeface="Bell MT" pitchFamily="18" charset="0"/>
              </a:rPr>
              <a:t> </a:t>
            </a:r>
          </a:p>
        </p:txBody>
      </p:sp>
    </p:spTree>
    <p:extLst>
      <p:ext uri="{BB962C8B-B14F-4D97-AF65-F5344CB8AC3E}">
        <p14:creationId xmlns:p14="http://schemas.microsoft.com/office/powerpoint/2010/main" val="3550383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3">
            <a:extLst>
              <a:ext uri="{FF2B5EF4-FFF2-40B4-BE49-F238E27FC236}">
                <a16:creationId xmlns:a16="http://schemas.microsoft.com/office/drawing/2014/main" id="{CB685A9A-93D1-45F4-931A-E989BB93EF60}"/>
              </a:ext>
            </a:extLst>
          </p:cNvPr>
          <p:cNvSpPr txBox="1">
            <a:spLocks noChangeArrowheads="1"/>
          </p:cNvSpPr>
          <p:nvPr/>
        </p:nvSpPr>
        <p:spPr bwMode="auto">
          <a:xfrm>
            <a:off x="357188" y="2332038"/>
            <a:ext cx="2714625"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pt-BR" altLang="pt-BR" sz="2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PENSAMENTOS SOBRE LIVRE-ARBÍTRIO E FATALIDADE</a:t>
            </a:r>
            <a:endParaRPr kumimoji="0" lang="pt-BR" altLang="pt-BR" sz="2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0849A6F1-6E92-4A21-A2FD-EEF02BF621CE}"/>
              </a:ext>
            </a:extLst>
          </p:cNvPr>
          <p:cNvSpPr txBox="1"/>
          <p:nvPr/>
        </p:nvSpPr>
        <p:spPr>
          <a:xfrm>
            <a:off x="4000477" y="1357298"/>
            <a:ext cx="4572032" cy="1200329"/>
          </a:xfrm>
          <a:prstGeom prst="rect">
            <a:avLst/>
          </a:prstGeom>
          <a:noFill/>
          <a:ln>
            <a:solidFill>
              <a:schemeClr val="tx1"/>
            </a:solidFill>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O homem «que tem a liberdade de pensar, tem igualmente a de obrar. Sem o livre-arbítrio seria máquina.» Allan Kardec: </a:t>
            </a:r>
            <a:r>
              <a:rPr kumimoji="0" lang="pt-BR" sz="1800" b="0" i="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O Livro dos Espíritos, questão 843.</a:t>
            </a:r>
            <a:endParaRPr kumimoji="0" lang="pt-BR"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sp>
        <p:nvSpPr>
          <p:cNvPr id="5" name="TextBox 4">
            <a:extLst>
              <a:ext uri="{FF2B5EF4-FFF2-40B4-BE49-F238E27FC236}">
                <a16:creationId xmlns:a16="http://schemas.microsoft.com/office/drawing/2014/main" id="{FF450727-F49E-4D13-A02D-2ADC10206F24}"/>
              </a:ext>
            </a:extLst>
          </p:cNvPr>
          <p:cNvSpPr txBox="1"/>
          <p:nvPr/>
        </p:nvSpPr>
        <p:spPr>
          <a:xfrm>
            <a:off x="4000477" y="2951804"/>
            <a:ext cx="4572032" cy="1477328"/>
          </a:xfrm>
          <a:prstGeom prst="rect">
            <a:avLst/>
          </a:prstGeom>
          <a:noFill/>
          <a:ln>
            <a:solidFill>
              <a:schemeClr val="tx1"/>
            </a:solidFill>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«O livre-arbítrio não é absoluto, mas, sim, relativo – relativo à posição ocupada pelo homem na escala dos valores espirituais.» Martins Peralva: </a:t>
            </a:r>
            <a:r>
              <a:rPr kumimoji="0" lang="pt-BR" sz="1800" b="0" i="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O Pensamento de Emmanuel.</a:t>
            </a:r>
            <a:endParaRPr kumimoji="0" lang="pt-BR"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sp>
        <p:nvSpPr>
          <p:cNvPr id="6" name="TextBox 5">
            <a:extLst>
              <a:ext uri="{FF2B5EF4-FFF2-40B4-BE49-F238E27FC236}">
                <a16:creationId xmlns:a16="http://schemas.microsoft.com/office/drawing/2014/main" id="{A6D0B197-1E1C-419A-92AC-2B07771427B1}"/>
              </a:ext>
            </a:extLst>
          </p:cNvPr>
          <p:cNvSpPr txBox="1"/>
          <p:nvPr/>
        </p:nvSpPr>
        <p:spPr>
          <a:xfrm>
            <a:off x="4000477" y="4737754"/>
            <a:ext cx="4572032" cy="1477328"/>
          </a:xfrm>
          <a:prstGeom prst="rect">
            <a:avLst/>
          </a:prstGeom>
          <a:noFill/>
          <a:ln>
            <a:solidFill>
              <a:schemeClr val="tx1"/>
            </a:solidFill>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«Uma coisa posso afirmar e provar com palavras e atos: é que nos tornamos melhores se cremos que é nosso dever seguir em busca da verdade desconhecida.» Sócrates.</a:t>
            </a:r>
          </a:p>
        </p:txBody>
      </p:sp>
      <p:sp>
        <p:nvSpPr>
          <p:cNvPr id="7" name="Left Brace 6">
            <a:extLst>
              <a:ext uri="{FF2B5EF4-FFF2-40B4-BE49-F238E27FC236}">
                <a16:creationId xmlns:a16="http://schemas.microsoft.com/office/drawing/2014/main" id="{B66E021D-991E-4AE7-AE63-105C5CB4F470}"/>
              </a:ext>
            </a:extLst>
          </p:cNvPr>
          <p:cNvSpPr/>
          <p:nvPr/>
        </p:nvSpPr>
        <p:spPr>
          <a:xfrm>
            <a:off x="2928938" y="1000125"/>
            <a:ext cx="1000125" cy="5500688"/>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a:ea typeface="+mn-ea"/>
              <a:cs typeface="+mn-cs"/>
            </a:endParaRPr>
          </a:p>
        </p:txBody>
      </p:sp>
    </p:spTree>
    <p:extLst>
      <p:ext uri="{BB962C8B-B14F-4D97-AF65-F5344CB8AC3E}">
        <p14:creationId xmlns:p14="http://schemas.microsoft.com/office/powerpoint/2010/main" val="832999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724137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2674950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883744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2615421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753505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04624" y="1084566"/>
          <a:ext cx="7857461" cy="201168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011680">
                <a:tc>
                  <a:txBody>
                    <a:bodyPr/>
                    <a:lstStyle/>
                    <a:p>
                      <a:pPr algn="just"/>
                      <a:r>
                        <a:rPr lang="pt-BR" dirty="0"/>
                        <a:t>853.	Certas pessoas escapam a um perigo mortal para cair em outro; parece que não podem escapar à morte. Não há nisso fatalidade?</a:t>
                      </a:r>
                    </a:p>
                    <a:p>
                      <a:pPr algn="just"/>
                      <a:endParaRPr lang="pt-BR" dirty="0"/>
                    </a:p>
                    <a:p>
                      <a:pPr algn="just"/>
                      <a:r>
                        <a:rPr lang="pt-BR" dirty="0">
                          <a:solidFill>
                            <a:srgbClr val="FFFF00"/>
                          </a:solidFill>
                        </a:rPr>
                        <a:t>R. Fatal, no verdadeiro sentido da palavra, só o instante da morte. Chegado esse momento, de uma forma ou de outra, a ele não podeis furtar-vos.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04624" y="3096246"/>
          <a:ext cx="7857461" cy="260116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601169">
                <a:tc>
                  <a:txBody>
                    <a:bodyPr/>
                    <a:lstStyle/>
                    <a:p>
                      <a:pPr algn="just"/>
                      <a:endParaRPr lang="pt-BR" dirty="0"/>
                    </a:p>
                    <a:p>
                      <a:pPr algn="just"/>
                      <a:r>
                        <a:rPr lang="pt-BR" dirty="0"/>
                        <a:t>853.a. Assim, qualquer que seja o perigo que nos ameace, não morreremos se a nossa hora não chegou?</a:t>
                      </a:r>
                    </a:p>
                    <a:p>
                      <a:pPr algn="just"/>
                      <a:endParaRPr lang="pt-BR" dirty="0"/>
                    </a:p>
                    <a:p>
                      <a:pPr algn="just"/>
                      <a:r>
                        <a:rPr lang="pt-BR" dirty="0">
                          <a:solidFill>
                            <a:srgbClr val="FFFF00"/>
                          </a:solidFill>
                        </a:rPr>
                        <a:t>R. Não, não morrerás, e tens disso milhares de exemplos. Mas quando chegar a tua hora de partir, nada te livrará. Deus sabe com antecedência qual o gênero de morte por que partirás daqui, e frequentemente teu Espírito também o sabe, pois isso lhe foi revelado quando fez a escolha desta ou daquela existência.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71222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1001911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3428466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1797704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3810299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472176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1818008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1589232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2816229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598702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2487084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13988" y="1930629"/>
          <a:ext cx="7857461" cy="312201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22017">
                <a:tc>
                  <a:txBody>
                    <a:bodyPr/>
                    <a:lstStyle/>
                    <a:p>
                      <a:pPr algn="just"/>
                      <a:r>
                        <a:rPr lang="pt-BR" sz="2400" dirty="0"/>
                        <a:t>854.	Da infalibilidade da hora da morte segue-se que as precauções que se tomam para evitá-la são inúteis?</a:t>
                      </a:r>
                    </a:p>
                    <a:p>
                      <a:pPr algn="just"/>
                      <a:endParaRPr lang="pt-BR" sz="2400" dirty="0"/>
                    </a:p>
                    <a:p>
                      <a:pPr algn="just"/>
                      <a:r>
                        <a:rPr lang="pt-BR" sz="2400" dirty="0">
                          <a:solidFill>
                            <a:srgbClr val="FFFF00"/>
                          </a:solidFill>
                        </a:rPr>
                        <a:t>R. Não, porque as precauções que tomais vos são sugeridas com o fim de evitar a morte que vos ameaça; são um dos meios para que ela não se verifique.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20878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3999891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2842979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26901382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1666059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35461353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3236767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1828249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a:stretch>
            <a:fillRect/>
          </a:stretch>
        </p:blipFill>
        <p:spPr>
          <a:xfrm>
            <a:off x="0" y="9525"/>
            <a:ext cx="9144000" cy="6858000"/>
          </a:xfrm>
          <a:prstGeom prst="rect">
            <a:avLst/>
          </a:prstGeom>
        </p:spPr>
      </p:pic>
    </p:spTree>
    <p:extLst>
      <p:ext uri="{BB962C8B-B14F-4D97-AF65-F5344CB8AC3E}">
        <p14:creationId xmlns:p14="http://schemas.microsoft.com/office/powerpoint/2010/main" val="12273781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a:extLst>
              <a:ext uri="{FF2B5EF4-FFF2-40B4-BE49-F238E27FC236}">
                <a16:creationId xmlns:a16="http://schemas.microsoft.com/office/drawing/2014/main" id="{1A19D144-465E-44C1-8679-F5005CAD1629}"/>
              </a:ext>
            </a:extLst>
          </p:cNvPr>
          <p:cNvSpPr txBox="1">
            <a:spLocks noChangeArrowheads="1"/>
          </p:cNvSpPr>
          <p:nvPr/>
        </p:nvSpPr>
        <p:spPr bwMode="auto">
          <a:xfrm>
            <a:off x="785813" y="4032250"/>
            <a:ext cx="76438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4000" b="1" i="0" u="none" strike="noStrike" kern="1200" cap="none" spc="0" normalizeH="0" baseline="0" noProof="0">
                <a:ln>
                  <a:noFill/>
                </a:ln>
                <a:solidFill>
                  <a:srgbClr val="FFFFFF"/>
                </a:solidFill>
                <a:effectLst/>
                <a:uLnTx/>
                <a:uFillTx/>
                <a:latin typeface="Constantia" panose="02030602050306030303" pitchFamily="18" charset="0"/>
                <a:ea typeface="+mn-ea"/>
                <a:cs typeface="+mn-cs"/>
              </a:rPr>
              <a:t>PROGRAMA FUNDAMENTAL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3200" b="1" i="0" u="none" strike="noStrike" kern="1200" cap="none" spc="0" normalizeH="0" baseline="0" noProof="0">
              <a:ln>
                <a:noFill/>
              </a:ln>
              <a:solidFill>
                <a:srgbClr val="FFFFFF"/>
              </a:solidFill>
              <a:effectLst/>
              <a:uLnTx/>
              <a:uFillTx/>
              <a:latin typeface="Constantia" panose="020306020503060303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3600" b="1" i="0" u="none" strike="noStrike" kern="1200" cap="none" spc="0" normalizeH="0" baseline="0" noProof="0">
                <a:ln>
                  <a:noFill/>
                </a:ln>
                <a:solidFill>
                  <a:srgbClr val="FFFFFF"/>
                </a:solidFill>
                <a:effectLst/>
                <a:uLnTx/>
                <a:uFillTx/>
                <a:latin typeface="Constantia" panose="02030602050306030303" pitchFamily="18" charset="0"/>
                <a:ea typeface="+mn-ea"/>
                <a:cs typeface="+mn-cs"/>
              </a:rPr>
              <a:t>Módulo X:  Lei de liberdade</a:t>
            </a:r>
            <a:endParaRPr kumimoji="0" lang="pt-BR" altLang="pt-BR" sz="3600" b="0" i="0" u="none" strike="noStrike" kern="1200" cap="none" spc="0" normalizeH="0" baseline="0" noProof="0">
              <a:ln>
                <a:noFill/>
              </a:ln>
              <a:solidFill>
                <a:srgbClr val="FFFFFF"/>
              </a:solidFill>
              <a:effectLst/>
              <a:uLnTx/>
              <a:uFillTx/>
              <a:latin typeface="Constantia" panose="02030602050306030303" pitchFamily="18" charset="0"/>
              <a:ea typeface="+mn-ea"/>
              <a:cs typeface="+mn-cs"/>
            </a:endParaRPr>
          </a:p>
        </p:txBody>
      </p:sp>
      <p:sp>
        <p:nvSpPr>
          <p:cNvPr id="5123" name="TextBox 4">
            <a:extLst>
              <a:ext uri="{FF2B5EF4-FFF2-40B4-BE49-F238E27FC236}">
                <a16:creationId xmlns:a16="http://schemas.microsoft.com/office/drawing/2014/main" id="{9FEF5ECC-5DE4-4D9F-ACC8-3FFAF0F95DB7}"/>
              </a:ext>
            </a:extLst>
          </p:cNvPr>
          <p:cNvSpPr txBox="1">
            <a:spLocks noChangeArrowheads="1"/>
          </p:cNvSpPr>
          <p:nvPr/>
        </p:nvSpPr>
        <p:spPr bwMode="auto">
          <a:xfrm>
            <a:off x="857250" y="977900"/>
            <a:ext cx="76438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4000" b="1" i="0" u="none" strike="noStrike" kern="1200" cap="none" spc="0" normalizeH="0" baseline="0" noProof="0">
                <a:ln>
                  <a:noFill/>
                </a:ln>
                <a:solidFill>
                  <a:srgbClr val="FFFFFF"/>
                </a:solidFill>
                <a:effectLst/>
                <a:uLnTx/>
                <a:uFillTx/>
                <a:latin typeface="Constantia" panose="02030602050306030303" pitchFamily="18" charset="0"/>
                <a:ea typeface="+mn-ea"/>
                <a:cs typeface="+mn-cs"/>
              </a:rPr>
              <a:t>Federação Espírita Brasileira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3200" b="1" i="0" u="none" strike="noStrike" kern="1200" cap="none" spc="0" normalizeH="0" baseline="0" noProof="0">
              <a:ln>
                <a:noFill/>
              </a:ln>
              <a:solidFill>
                <a:srgbClr val="FFFFFF"/>
              </a:solidFill>
              <a:effectLst/>
              <a:uLnTx/>
              <a:uFillTx/>
              <a:latin typeface="Constantia" panose="020306020503060303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3600" b="1" i="0" u="none" strike="noStrike" kern="1200" cap="none" spc="0" normalizeH="0" baseline="0" noProof="0">
                <a:ln>
                  <a:noFill/>
                </a:ln>
                <a:solidFill>
                  <a:srgbClr val="FFFFFF"/>
                </a:solidFill>
                <a:effectLst/>
                <a:uLnTx/>
                <a:uFillTx/>
                <a:latin typeface="Constantia" panose="02030602050306030303" pitchFamily="18" charset="0"/>
                <a:ea typeface="+mn-ea"/>
                <a:cs typeface="+mn-cs"/>
              </a:rPr>
              <a:t>Estudo Sistematizado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3600" b="1" i="0" u="none" strike="noStrike" kern="1200" cap="none" spc="0" normalizeH="0" baseline="0" noProof="0">
                <a:ln>
                  <a:noFill/>
                </a:ln>
                <a:solidFill>
                  <a:srgbClr val="FFFFFF"/>
                </a:solidFill>
                <a:effectLst/>
                <a:uLnTx/>
                <a:uFillTx/>
                <a:latin typeface="Constantia" panose="02030602050306030303" pitchFamily="18" charset="0"/>
                <a:ea typeface="+mn-ea"/>
                <a:cs typeface="+mn-cs"/>
              </a:rPr>
              <a:t>da Doutrina Espírita</a:t>
            </a:r>
            <a:endParaRPr kumimoji="0" lang="pt-BR" altLang="pt-BR" sz="3600" b="0" i="0" u="none" strike="noStrike" kern="1200" cap="none" spc="0" normalizeH="0" baseline="0" noProof="0">
              <a:ln>
                <a:noFill/>
              </a:ln>
              <a:solidFill>
                <a:srgbClr val="FFFFFF"/>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24839289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8F1A0D-E344-4009-8AAD-E8520DB22544}"/>
              </a:ext>
            </a:extLst>
          </p:cNvPr>
          <p:cNvSpPr txBox="1"/>
          <p:nvPr/>
        </p:nvSpPr>
        <p:spPr>
          <a:xfrm>
            <a:off x="1714500" y="2071688"/>
            <a:ext cx="5429250" cy="24923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FFFF"/>
                </a:solidFill>
                <a:effectLst/>
                <a:uLnTx/>
                <a:uFillTx/>
                <a:latin typeface="Times New Roman"/>
                <a:ea typeface="+mn-ea"/>
                <a:cs typeface="+mn-cs"/>
              </a:rPr>
              <a:t>ROTEIRO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3600" b="1"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FFFFFF"/>
                </a:solidFill>
                <a:effectLst/>
                <a:uLnTx/>
                <a:uFillTx/>
                <a:latin typeface="Times New Roman"/>
                <a:ea typeface="+mn-ea"/>
                <a:cs typeface="+mn-cs"/>
              </a:rPr>
              <a:t>Livre-arbítrio  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FFFFFF"/>
                </a:solidFill>
                <a:effectLst/>
                <a:uLnTx/>
                <a:uFillTx/>
                <a:latin typeface="Times New Roman"/>
                <a:ea typeface="+mn-ea"/>
                <a:cs typeface="+mn-cs"/>
              </a:rPr>
              <a:t>Fatalidade</a:t>
            </a:r>
            <a:endParaRPr kumimoji="0" lang="pt-BR" sz="36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520405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170604278"/>
              </p:ext>
            </p:extLst>
          </p:nvPr>
        </p:nvGraphicFramePr>
        <p:xfrm>
          <a:off x="648585" y="1471427"/>
          <a:ext cx="7857461" cy="3749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49040">
                <a:tc>
                  <a:txBody>
                    <a:bodyPr/>
                    <a:lstStyle/>
                    <a:p>
                      <a:pPr marL="342900" indent="-342900" algn="just">
                        <a:buAutoNum type="arabicPeriod" startAt="855"/>
                      </a:pPr>
                      <a:r>
                        <a:rPr lang="pt-BR" sz="2000" dirty="0"/>
                        <a:t> Qual o fito da Providência, ao fazer-nos correr perigos que não devem ter consequências?</a:t>
                      </a:r>
                    </a:p>
                    <a:p>
                      <a:pPr marL="0" indent="0" algn="just">
                        <a:buNone/>
                      </a:pPr>
                      <a:endParaRPr lang="pt-BR" sz="2000" dirty="0"/>
                    </a:p>
                    <a:p>
                      <a:pPr algn="just"/>
                      <a:r>
                        <a:rPr lang="pt-BR" sz="2000" dirty="0">
                          <a:solidFill>
                            <a:srgbClr val="FFFF00"/>
                          </a:solidFill>
                        </a:rPr>
                        <a:t>R.	Quando tua vida se encontra em perigo é essa uma advertência que tu mesmo desejaste, a fim de te desviar do mal e te tornar melhor. Quando escapas a esse perigo, ainda sob a influência do risco por que passaste, pensas com maior ou menor intensidade, sob a ação mais ou menos forte dos bons Espíritos, em te tornares melhor. O mau Espírito retornando (digo mau, subentendendo o mal que ainda nele existe), pensas que escaparás da mesma maneira a outros perigos e deixas que as tuas paixões se desencadeiem de novo.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45814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0D7E09-3BFB-4B64-B633-5BAAE36BF1D5}"/>
              </a:ext>
            </a:extLst>
          </p:cNvPr>
          <p:cNvSpPr txBox="1"/>
          <p:nvPr/>
        </p:nvSpPr>
        <p:spPr>
          <a:xfrm>
            <a:off x="428625" y="1071563"/>
            <a:ext cx="8429625" cy="3846512"/>
          </a:xfrm>
          <a:prstGeom prst="rect">
            <a:avLst/>
          </a:prstGeom>
          <a:noFill/>
        </p:spPr>
        <p:txBody>
          <a:bodyP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pt-BR" sz="3200" b="1" i="0" u="none" strike="noStrike" kern="1200" cap="none" spc="0" normalizeH="0" baseline="0" noProof="0" dirty="0">
                <a:ln>
                  <a:noFill/>
                </a:ln>
                <a:solidFill>
                  <a:srgbClr val="FFFFFF"/>
                </a:solidFill>
                <a:effectLst/>
                <a:uLnTx/>
                <a:uFillTx/>
                <a:latin typeface="Times New Roman"/>
                <a:ea typeface="+mn-ea"/>
                <a:cs typeface="+mn-cs"/>
              </a:rPr>
              <a:t>OBJETIVOS ESPECÍFICOS:</a:t>
            </a:r>
          </a:p>
          <a:p>
            <a:pPr marL="95250" marR="0" lvl="0" indent="-95250" algn="just" defTabSz="914400" rtl="0" eaLnBrk="1" fontAlgn="auto" latinLnBrk="0" hangingPunct="1">
              <a:lnSpc>
                <a:spcPct val="150000"/>
              </a:lnSpc>
              <a:spcBef>
                <a:spcPts val="600"/>
              </a:spcBef>
              <a:spcAft>
                <a:spcPts val="600"/>
              </a:spcAft>
              <a:buClrTx/>
              <a:buSzTx/>
              <a:buFont typeface="Arial" pitchFamily="34" charset="0"/>
              <a:buChar char="•"/>
              <a:tabLst/>
              <a:defRPr/>
            </a:pPr>
            <a:r>
              <a:rPr kumimoji="0" lang="pt-BR" sz="3200" b="0" i="0" u="none" strike="noStrike" kern="1200" cap="none" spc="0" normalizeH="0" baseline="0" noProof="0" dirty="0">
                <a:ln>
                  <a:noFill/>
                </a:ln>
                <a:solidFill>
                  <a:srgbClr val="FFFFFF"/>
                </a:solidFill>
                <a:effectLst/>
                <a:uLnTx/>
                <a:uFillTx/>
                <a:latin typeface="Arial" charset="0"/>
                <a:ea typeface="+mn-ea"/>
                <a:cs typeface="+mn-cs"/>
              </a:rPr>
              <a:t>Explicar o que é fatalidade sob o ponto de vista do Espiritismo.</a:t>
            </a:r>
          </a:p>
          <a:p>
            <a:pPr marL="95250" marR="0" lvl="0" indent="-95250" algn="just" defTabSz="914400" rtl="0" eaLnBrk="1" fontAlgn="auto" latinLnBrk="0" hangingPunct="1">
              <a:lnSpc>
                <a:spcPct val="150000"/>
              </a:lnSpc>
              <a:spcBef>
                <a:spcPts val="600"/>
              </a:spcBef>
              <a:spcAft>
                <a:spcPts val="600"/>
              </a:spcAft>
              <a:buClrTx/>
              <a:buSzTx/>
              <a:buFont typeface="Arial" pitchFamily="34" charset="0"/>
              <a:buChar char="•"/>
              <a:tabLst/>
              <a:defRPr/>
            </a:pPr>
            <a:r>
              <a:rPr kumimoji="0" lang="pt-BR" sz="3200" b="0" i="0" u="none" strike="noStrike" kern="1200" cap="none" spc="0" normalizeH="0" baseline="0" noProof="0" dirty="0">
                <a:ln>
                  <a:noFill/>
                </a:ln>
                <a:solidFill>
                  <a:srgbClr val="FFFFFF"/>
                </a:solidFill>
                <a:effectLst/>
                <a:uLnTx/>
                <a:uFillTx/>
                <a:latin typeface="Arial" charset="0"/>
                <a:ea typeface="+mn-ea"/>
                <a:cs typeface="+mn-cs"/>
              </a:rPr>
              <a:t>Estabelecer as relações existentes entre o exercício do livre-arbítrio e fatalidade.</a:t>
            </a:r>
            <a:endParaRPr kumimoji="0" lang="pt-BR" sz="32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0489489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9D449E-7F60-4DB9-B41A-DD8E2645D04E}"/>
              </a:ext>
            </a:extLst>
          </p:cNvPr>
          <p:cNvSpPr txBox="1"/>
          <p:nvPr/>
        </p:nvSpPr>
        <p:spPr>
          <a:xfrm>
            <a:off x="428625" y="739775"/>
            <a:ext cx="8429625" cy="7886700"/>
          </a:xfrm>
          <a:prstGeom prst="rect">
            <a:avLst/>
          </a:prstGeom>
          <a:noFill/>
        </p:spPr>
        <p:txBody>
          <a:bodyPr>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pt-BR" sz="3200" b="1" i="0" u="none" strike="noStrike" kern="1200" cap="none" spc="0" normalizeH="0" baseline="0" noProof="0" dirty="0">
                <a:ln>
                  <a:noFill/>
                </a:ln>
                <a:solidFill>
                  <a:srgbClr val="FFFFFF"/>
                </a:solidFill>
                <a:effectLst/>
                <a:uLnTx/>
                <a:uFillTx/>
                <a:latin typeface="Times New Roman"/>
                <a:ea typeface="+mn-ea"/>
                <a:cs typeface="+mn-cs"/>
              </a:rPr>
              <a:t>CONCEITO DE FATALIDADE</a:t>
            </a:r>
          </a:p>
          <a:p>
            <a:pPr marL="95250" marR="0" lvl="0" indent="-95250" algn="just" defTabSz="914400" rtl="0" eaLnBrk="1" fontAlgn="auto" latinLnBrk="0" hangingPunct="1">
              <a:lnSpc>
                <a:spcPct val="150000"/>
              </a:lnSpc>
              <a:spcBef>
                <a:spcPts val="600"/>
              </a:spcBef>
              <a:spcAft>
                <a:spcPts val="600"/>
              </a:spcAft>
              <a:buClrTx/>
              <a:buSzTx/>
              <a:buFont typeface="Arial" pitchFamily="34" charset="0"/>
              <a:buChar char="•"/>
              <a:tabLst/>
              <a:defRPr/>
            </a:pPr>
            <a:r>
              <a:rPr kumimoji="0" lang="pt-BR" sz="3200" b="0" i="0" u="none" strike="noStrike" kern="1200" cap="none" spc="0" normalizeH="0" baseline="0" noProof="0" dirty="0">
                <a:ln>
                  <a:noFill/>
                </a:ln>
                <a:solidFill>
                  <a:srgbClr val="FFFFFF"/>
                </a:solidFill>
                <a:effectLst/>
                <a:uLnTx/>
                <a:uFillTx/>
                <a:latin typeface="Arial" charset="0"/>
                <a:ea typeface="+mn-ea"/>
                <a:cs typeface="+mn-cs"/>
              </a:rPr>
              <a:t>Qualidade ou caráter de fatal. Sorte inevitável; destino, fado, fatalismo. </a:t>
            </a:r>
          </a:p>
          <a:p>
            <a:pPr marL="95250" marR="0" lvl="0" indent="-95250" algn="just" defTabSz="914400" rtl="0" eaLnBrk="1" fontAlgn="auto" latinLnBrk="0" hangingPunct="1">
              <a:lnSpc>
                <a:spcPct val="150000"/>
              </a:lnSpc>
              <a:spcBef>
                <a:spcPts val="600"/>
              </a:spcBef>
              <a:spcAft>
                <a:spcPts val="600"/>
              </a:spcAft>
              <a:buClrTx/>
              <a:buSzTx/>
              <a:buFontTx/>
              <a:buNone/>
              <a:tabLst/>
              <a:defRPr/>
            </a:pPr>
            <a:endParaRPr kumimoji="0" lang="pt-BR" sz="300" b="0" i="0" u="none" strike="noStrike" kern="1200" cap="none" spc="0" normalizeH="0" baseline="0" noProof="0" dirty="0">
              <a:ln>
                <a:noFill/>
              </a:ln>
              <a:solidFill>
                <a:srgbClr val="FFFFFF"/>
              </a:solidFill>
              <a:effectLst/>
              <a:uLnTx/>
              <a:uFillTx/>
              <a:latin typeface="Arial" charset="0"/>
              <a:ea typeface="+mn-ea"/>
              <a:cs typeface="+mn-cs"/>
            </a:endParaRPr>
          </a:p>
          <a:p>
            <a:pPr marL="95250" marR="0" lvl="0" indent="-95250" algn="ctr" defTabSz="914400" rtl="0" eaLnBrk="1" fontAlgn="auto" latinLnBrk="0" hangingPunct="1">
              <a:lnSpc>
                <a:spcPct val="100000"/>
              </a:lnSpc>
              <a:spcBef>
                <a:spcPts val="600"/>
              </a:spcBef>
              <a:spcAft>
                <a:spcPts val="600"/>
              </a:spcAft>
              <a:buClrTx/>
              <a:buSzTx/>
              <a:buFontTx/>
              <a:buNone/>
              <a:tabLst/>
              <a:defRPr/>
            </a:pPr>
            <a:r>
              <a:rPr kumimoji="0" lang="pt-BR" sz="3200" b="1" i="0" u="none" strike="noStrike" kern="1200" cap="none" spc="0" normalizeH="0" baseline="0" noProof="0" dirty="0">
                <a:ln>
                  <a:noFill/>
                </a:ln>
                <a:solidFill>
                  <a:srgbClr val="FFFFFF"/>
                </a:solidFill>
                <a:effectLst/>
                <a:uLnTx/>
                <a:uFillTx/>
                <a:latin typeface="Times New Roman"/>
                <a:ea typeface="+mn-ea"/>
                <a:cs typeface="+mn-cs"/>
              </a:rPr>
              <a:t>CONCEITO DE FATALISMO</a:t>
            </a:r>
          </a:p>
          <a:p>
            <a:pPr marL="95250" marR="0" lvl="0" indent="-95250" algn="just" defTabSz="914400" rtl="0" eaLnBrk="1" fontAlgn="auto" latinLnBrk="0" hangingPunct="1">
              <a:lnSpc>
                <a:spcPct val="150000"/>
              </a:lnSpc>
              <a:spcBef>
                <a:spcPts val="600"/>
              </a:spcBef>
              <a:spcAft>
                <a:spcPts val="600"/>
              </a:spcAft>
              <a:buClrTx/>
              <a:buSzTx/>
              <a:buFont typeface="Arial" pitchFamily="34" charset="0"/>
              <a:buChar char="•"/>
              <a:tabLst/>
              <a:defRPr/>
            </a:pPr>
            <a:r>
              <a:rPr kumimoji="0" lang="pt-BR" sz="3200" b="0" i="0" u="none" strike="noStrike" kern="1200" cap="none" spc="0" normalizeH="0" baseline="0" noProof="0" dirty="0">
                <a:ln>
                  <a:noFill/>
                </a:ln>
                <a:solidFill>
                  <a:srgbClr val="FFFFFF"/>
                </a:solidFill>
                <a:effectLst/>
                <a:uLnTx/>
                <a:uFillTx/>
                <a:latin typeface="Arial" charset="0"/>
                <a:ea typeface="+mn-ea"/>
                <a:cs typeface="+mn-cs"/>
              </a:rPr>
              <a:t>Atitude ou doutrina que admite que o curso dos acontecimentos está previamente fixado, nada podendo alterá-lo.</a:t>
            </a:r>
          </a:p>
          <a:p>
            <a:pPr marL="95250" marR="0" lvl="0" indent="-95250" algn="r" defTabSz="914400" rtl="0" eaLnBrk="1" fontAlgn="auto" latinLnBrk="0" hangingPunct="1">
              <a:lnSpc>
                <a:spcPct val="100000"/>
              </a:lnSpc>
              <a:spcBef>
                <a:spcPts val="600"/>
              </a:spcBef>
              <a:spcAft>
                <a:spcPts val="600"/>
              </a:spcAft>
              <a:buClrTx/>
              <a:buSzTx/>
              <a:buFontTx/>
              <a:buNone/>
              <a:tabLst/>
              <a:defRPr/>
            </a:pPr>
            <a:r>
              <a:rPr kumimoji="0" lang="pt-BR" sz="2400" b="0" i="0" u="none" strike="noStrike" kern="1200" cap="none" spc="0" normalizeH="0" baseline="0" noProof="0" dirty="0">
                <a:ln>
                  <a:noFill/>
                </a:ln>
                <a:solidFill>
                  <a:srgbClr val="FFFFFF"/>
                </a:solidFill>
                <a:effectLst/>
                <a:uLnTx/>
                <a:uFillTx/>
                <a:latin typeface="Arial" charset="0"/>
                <a:ea typeface="+mn-ea"/>
                <a:cs typeface="+mn-cs"/>
              </a:rPr>
              <a:t>Dicionário da Língua Portuguesa. Novo Aurélio</a:t>
            </a:r>
            <a:r>
              <a:rPr kumimoji="0" lang="pt-BR" sz="3200" b="0" i="0" u="none" strike="noStrike" kern="1200" cap="none" spc="0" normalizeH="0" baseline="0" noProof="0" dirty="0">
                <a:ln>
                  <a:noFill/>
                </a:ln>
                <a:solidFill>
                  <a:srgbClr val="FFFFFF"/>
                </a:solidFill>
                <a:effectLst/>
                <a:uLnTx/>
                <a:uFillTx/>
                <a:latin typeface="Arial" charset="0"/>
                <a:ea typeface="+mn-ea"/>
                <a:cs typeface="+mn-cs"/>
              </a:rPr>
              <a:t>.</a:t>
            </a:r>
          </a:p>
          <a:p>
            <a:pPr marL="95250" marR="0" lvl="0" indent="-95250" algn="just" defTabSz="914400" rtl="0" eaLnBrk="1" fontAlgn="auto" latinLnBrk="0" hangingPunct="1">
              <a:lnSpc>
                <a:spcPct val="150000"/>
              </a:lnSpc>
              <a:spcBef>
                <a:spcPts val="600"/>
              </a:spcBef>
              <a:spcAft>
                <a:spcPts val="600"/>
              </a:spcAft>
              <a:buClrTx/>
              <a:buSzTx/>
              <a:buFontTx/>
              <a:buNone/>
              <a:tabLst/>
              <a:defRPr/>
            </a:pPr>
            <a:endParaRPr kumimoji="0" lang="pt-BR" sz="3200" b="1" i="0" u="none" strike="noStrike" kern="1200" cap="none" spc="0" normalizeH="0" baseline="0" noProof="0" dirty="0">
              <a:ln>
                <a:noFill/>
              </a:ln>
              <a:solidFill>
                <a:srgbClr val="FFFFFF"/>
              </a:solidFill>
              <a:effectLst/>
              <a:uLnTx/>
              <a:uFillTx/>
              <a:latin typeface="Times New Roman"/>
              <a:ea typeface="+mn-ea"/>
              <a:cs typeface="+mn-cs"/>
            </a:endParaRPr>
          </a:p>
          <a:p>
            <a:pPr marL="95250" marR="0" lvl="0" indent="-95250" algn="just" defTabSz="914400" rtl="0" eaLnBrk="1" fontAlgn="auto" latinLnBrk="0" hangingPunct="1">
              <a:lnSpc>
                <a:spcPct val="150000"/>
              </a:lnSpc>
              <a:spcBef>
                <a:spcPts val="600"/>
              </a:spcBef>
              <a:spcAft>
                <a:spcPts val="600"/>
              </a:spcAft>
              <a:buClrTx/>
              <a:buSzTx/>
              <a:buFont typeface="Arial" pitchFamily="34" charset="0"/>
              <a:buChar char="•"/>
              <a:tabLst/>
              <a:defRPr/>
            </a:pPr>
            <a:endParaRPr kumimoji="0" lang="pt-BR" sz="32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1758835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A90941-CE6F-4EC8-A373-2F12D2F5EE47}"/>
              </a:ext>
            </a:extLst>
          </p:cNvPr>
          <p:cNvSpPr txBox="1"/>
          <p:nvPr/>
        </p:nvSpPr>
        <p:spPr>
          <a:xfrm>
            <a:off x="500063" y="846138"/>
            <a:ext cx="8143875" cy="5940425"/>
          </a:xfrm>
          <a:prstGeom prst="rect">
            <a:avLst/>
          </a:prstGeom>
          <a:noFill/>
        </p:spPr>
        <p:txBody>
          <a:bodyPr>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defRPr/>
            </a:pPr>
            <a:r>
              <a:rPr kumimoji="0" lang="pt-BR" sz="2600" b="0" i="1" u="none" strike="noStrike" kern="1200" cap="none" spc="0" normalizeH="0" baseline="0" noProof="0" dirty="0">
                <a:ln>
                  <a:noFill/>
                </a:ln>
                <a:solidFill>
                  <a:srgbClr val="FFFFFF"/>
                </a:solidFill>
                <a:effectLst/>
                <a:uLnTx/>
                <a:uFillTx/>
                <a:latin typeface="Arial" charset="0"/>
                <a:ea typeface="+mn-ea"/>
                <a:cs typeface="+mn-cs"/>
              </a:rPr>
              <a:t>Haverá fatalidade nos acontecimentos da vida, conforme ao sentido que se dá a este vocábulo? Quer dizer: todos os acontecimentos são predeterminados? E, neste caso, que vem a ser do livre-arbítrio?</a:t>
            </a:r>
            <a:r>
              <a:rPr kumimoji="0" lang="pt-BR" sz="2800" b="0" i="1" u="none" strike="noStrike" kern="1200" cap="none" spc="0" normalizeH="0" baseline="0" noProof="0" dirty="0">
                <a:ln>
                  <a:noFill/>
                </a:ln>
                <a:solidFill>
                  <a:srgbClr val="FFFFFF"/>
                </a:solidFill>
                <a:effectLst/>
                <a:uLnTx/>
                <a:uFillTx/>
                <a:latin typeface="Arial" charset="0"/>
                <a:ea typeface="+mn-ea"/>
                <a:cs typeface="+mn-cs"/>
              </a:rPr>
              <a:t>	</a:t>
            </a:r>
          </a:p>
          <a:p>
            <a:pPr marL="0" marR="0" lvl="0" indent="531813" algn="just" defTabSz="914400" rtl="0" eaLnBrk="1" fontAlgn="base" latinLnBrk="0" hangingPunct="1">
              <a:lnSpc>
                <a:spcPct val="100000"/>
              </a:lnSpc>
              <a:spcBef>
                <a:spcPct val="0"/>
              </a:spcBef>
              <a:spcAft>
                <a:spcPct val="0"/>
              </a:spcAft>
              <a:buClrTx/>
              <a:buSzTx/>
              <a:buFontTx/>
              <a:buNone/>
              <a:tabLst/>
              <a:defRPr/>
            </a:pPr>
            <a:r>
              <a:rPr kumimoji="0" lang="pt-BR" sz="2600" b="0" i="1" u="none" strike="noStrike" kern="1200" cap="none" spc="0" normalizeH="0" baseline="0" noProof="0" dirty="0">
                <a:ln>
                  <a:noFill/>
                </a:ln>
                <a:solidFill>
                  <a:srgbClr val="FFFFFF"/>
                </a:solidFill>
                <a:effectLst/>
                <a:uLnTx/>
                <a:uFillTx/>
                <a:latin typeface="Arial" charset="0"/>
                <a:ea typeface="+mn-ea"/>
                <a:cs typeface="+mn-cs"/>
              </a:rPr>
              <a:t>A fatalidade existe unicamente pela escolha que o Espírito fez, ao encarnar, desta ou daquela prova para sofrer. Escolhendo-a, instituiu para si uma espécie de destino, que é a conseqüência mesma da posição em que vem a achar-se colocado. Falo das provas físicas, pois, pelo que toca às provas morais e às tentações, o Espírito, conservando o livre-arbítrio quanto ao bem e ao mal, é sempre senhor de ceder ou de resistir [...] </a:t>
            </a:r>
          </a:p>
          <a:p>
            <a:pPr marL="0" marR="0" lvl="0" indent="531813" algn="r" defTabSz="914400" rtl="0" eaLnBrk="1" fontAlgn="base" latinLnBrk="0" hangingPunct="1">
              <a:lnSpc>
                <a:spcPct val="100000"/>
              </a:lnSpc>
              <a:spcBef>
                <a:spcPct val="0"/>
              </a:spcBef>
              <a:spcAft>
                <a:spcPct val="0"/>
              </a:spcAft>
              <a:buClrTx/>
              <a:buSzTx/>
              <a:buFontTx/>
              <a:buNone/>
              <a:tabLst/>
              <a:defRPr/>
            </a:pPr>
            <a:r>
              <a:rPr kumimoji="0" lang="pt-BR" sz="1400" b="0" i="1" u="none" strike="noStrike" kern="1200" cap="none" spc="0" normalizeH="0" baseline="0" noProof="0" dirty="0">
                <a:ln>
                  <a:noFill/>
                </a:ln>
                <a:solidFill>
                  <a:srgbClr val="FFFFFF"/>
                </a:solidFill>
                <a:effectLst/>
                <a:uLnTx/>
                <a:uFillTx/>
                <a:latin typeface="Arial" charset="0"/>
                <a:ea typeface="+mn-ea"/>
                <a:cs typeface="+mn-cs"/>
              </a:rPr>
              <a:t>Allan Kardec: O livro dos espíritos, questão 851.</a:t>
            </a:r>
            <a:endParaRPr kumimoji="0" lang="pt-BR" sz="1400" b="0" i="1"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8439346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7AA64D-30CB-4D99-B141-CF0F11056C87}"/>
              </a:ext>
            </a:extLst>
          </p:cNvPr>
          <p:cNvSpPr txBox="1"/>
          <p:nvPr/>
        </p:nvSpPr>
        <p:spPr>
          <a:xfrm>
            <a:off x="500063" y="750888"/>
            <a:ext cx="8143875" cy="6232525"/>
          </a:xfrm>
          <a:prstGeom prst="rect">
            <a:avLst/>
          </a:prstGeom>
          <a:noFill/>
        </p:spPr>
        <p:txBody>
          <a:bodyP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pt-BR" sz="2800" b="1" i="0" u="none" strike="noStrike" kern="1200" cap="none" spc="0" normalizeH="0" baseline="0" noProof="0" dirty="0">
                <a:ln>
                  <a:noFill/>
                </a:ln>
                <a:solidFill>
                  <a:srgbClr val="FFFFFF"/>
                </a:solidFill>
                <a:effectLst/>
                <a:uLnTx/>
                <a:uFillTx/>
                <a:latin typeface="Times New Roman"/>
                <a:ea typeface="+mn-ea"/>
                <a:cs typeface="+mn-cs"/>
              </a:rPr>
              <a:t>RELAÇÃO EXISTENTE ENTRE O LIVRE-ARBÍTRIO E FATALIDADE</a:t>
            </a:r>
          </a:p>
          <a:p>
            <a:pPr marL="0" marR="0" lvl="0" indent="0" algn="just" defTabSz="914400" rtl="0" eaLnBrk="1" fontAlgn="auto" latinLnBrk="0" hangingPunct="1">
              <a:lnSpc>
                <a:spcPct val="100000"/>
              </a:lnSpc>
              <a:spcBef>
                <a:spcPts val="600"/>
              </a:spcBef>
              <a:spcAft>
                <a:spcPts val="600"/>
              </a:spcAft>
              <a:buClrTx/>
              <a:buSzTx/>
              <a:buFontTx/>
              <a:buNone/>
              <a:tabLst/>
              <a:defRPr/>
            </a:pPr>
            <a:endParaRPr kumimoji="0" lang="pt-BR" sz="800" b="1" i="0" u="none" strike="noStrike" kern="1200" cap="none" spc="0" normalizeH="0" baseline="0" noProof="0" dirty="0">
              <a:ln>
                <a:noFill/>
              </a:ln>
              <a:solidFill>
                <a:srgbClr val="FFFFFF"/>
              </a:solidFill>
              <a:effectLst/>
              <a:uLnTx/>
              <a:uFillTx/>
              <a:latin typeface="Times New Roman"/>
              <a:ea typeface="+mn-ea"/>
              <a:cs typeface="+mn-cs"/>
            </a:endParaRPr>
          </a:p>
          <a:p>
            <a:pPr marL="177800" marR="0" lvl="0" indent="-17780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pt-BR" sz="2400" b="0" i="1" u="none" strike="noStrike" kern="1200" cap="none" spc="0" normalizeH="0" baseline="0" noProof="0" dirty="0">
                <a:ln>
                  <a:noFill/>
                </a:ln>
                <a:solidFill>
                  <a:srgbClr val="FFFFFF"/>
                </a:solidFill>
                <a:effectLst/>
                <a:uLnTx/>
                <a:uFillTx/>
                <a:latin typeface="Arial" charset="0"/>
                <a:ea typeface="+mn-ea"/>
                <a:cs typeface="+mn-cs"/>
              </a:rPr>
              <a:t>A questão do livre-arbítrio se pode resumir assim: O homem não é fatalmente levado ao mal; os atos que pratica não foram previamente determinados; os crimes que comete não resultam de uma sentença do destino. Ele pode, por prova e por expiação, escolher uma existência em que seja arrastado ao crime, quer pelo meio onde se ache colocado, quer pelas circunstâncias que sobrevenham, mas será sempre livre de agir ou não agir. Assim, o livre-arbítrio existe para ele, quando no estado de Espírito, ao fazer a escolha da existência e das provas e, como encarnado, na faculdade de ceder ou de resistir aos arrastamentos a que todos  nos   temos voluntariamente submetido [...]. </a:t>
            </a:r>
            <a:endParaRPr kumimoji="0" lang="pt-BR" sz="24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5278088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F75FD1-CC54-4247-AC8E-53E0471D2DE6}"/>
              </a:ext>
            </a:extLst>
          </p:cNvPr>
          <p:cNvSpPr txBox="1"/>
          <p:nvPr/>
        </p:nvSpPr>
        <p:spPr>
          <a:xfrm>
            <a:off x="428625" y="725488"/>
            <a:ext cx="8143875" cy="6124575"/>
          </a:xfrm>
          <a:prstGeom prst="rect">
            <a:avLst/>
          </a:prstGeom>
          <a:noFill/>
        </p:spPr>
        <p:txBody>
          <a:bodyPr>
            <a:spAutoFit/>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0" lang="pt-BR" sz="2800" b="0" i="1" u="none" strike="noStrike" kern="1200" cap="none" spc="0" normalizeH="0" baseline="0" noProof="0" dirty="0">
                <a:ln>
                  <a:noFill/>
                </a:ln>
                <a:solidFill>
                  <a:srgbClr val="FFFFFF"/>
                </a:solidFill>
                <a:effectLst/>
                <a:uLnTx/>
                <a:uFillTx/>
                <a:latin typeface="Arial" charset="0"/>
                <a:ea typeface="+mn-ea"/>
                <a:cs typeface="+mn-cs"/>
              </a:rPr>
              <a:t>		Contudo, a fatalidade não é uma palavra vã. Existe na  posição  que  o  homem </a:t>
            </a:r>
            <a:r>
              <a:rPr kumimoji="0" lang="pt-BR" sz="2600" b="0" i="1" u="none" strike="noStrike" kern="1200" cap="none" spc="0" normalizeH="0" baseline="0" noProof="0" dirty="0">
                <a:ln>
                  <a:noFill/>
                </a:ln>
                <a:solidFill>
                  <a:srgbClr val="FFFFFF"/>
                </a:solidFill>
                <a:effectLst/>
                <a:uLnTx/>
                <a:uFillTx/>
                <a:latin typeface="Arial" charset="0"/>
                <a:ea typeface="+mn-ea"/>
                <a:cs typeface="+mn-cs"/>
              </a:rPr>
              <a:t>ocupa na Terra e nas funções que aí desempenha, em conseqüência do gênero de vida que seu Espírito escolheu como prova, expiação ou missão. Ele sofre fatalmente todas as vicissitudes dessa existência e todas as tendências boas ou más, que lhe são inerentes. [...] </a:t>
            </a:r>
            <a:r>
              <a:rPr kumimoji="0" lang="pt-BR" sz="2600" b="1" i="1" u="none" strike="noStrike" kern="1200" cap="none" spc="0" normalizeH="0" baseline="0" noProof="0" dirty="0">
                <a:ln>
                  <a:noFill/>
                </a:ln>
                <a:solidFill>
                  <a:srgbClr val="FFFFFF"/>
                </a:solidFill>
                <a:effectLst/>
                <a:uLnTx/>
                <a:uFillTx/>
                <a:latin typeface="Arial" charset="0"/>
                <a:ea typeface="+mn-ea"/>
                <a:cs typeface="+mn-cs"/>
              </a:rPr>
              <a:t>Há fatalidade, portanto, nos acontecimentos que se apresentam, por serem estes conseqüência da escolha que o Espírito fez da sua existência de homem. Pode deixar de haver fatalidade no resultado de tais acontecimentos, visto ser possível ao homem, pela sua prudência, modificar-lhes o curso [...].</a:t>
            </a:r>
            <a:r>
              <a:rPr kumimoji="0" lang="pt-BR" sz="2600" b="0" i="1" u="none" strike="noStrike" kern="1200" cap="none" spc="0" normalizeH="0" baseline="0" noProof="0" dirty="0">
                <a:ln>
                  <a:noFill/>
                </a:ln>
                <a:solidFill>
                  <a:srgbClr val="FFFFFF"/>
                </a:solidFill>
                <a:effectLst/>
                <a:uLnTx/>
                <a:uFillTx/>
                <a:latin typeface="Arial" charset="0"/>
                <a:ea typeface="+mn-ea"/>
                <a:cs typeface="+mn-cs"/>
              </a:rPr>
              <a:t> </a:t>
            </a:r>
          </a:p>
          <a:p>
            <a:pPr marL="177800" marR="0" lvl="0" indent="-177800" algn="r" defTabSz="914400" rtl="0" eaLnBrk="1" fontAlgn="auto" latinLnBrk="0" hangingPunct="1">
              <a:lnSpc>
                <a:spcPct val="100000"/>
              </a:lnSpc>
              <a:spcBef>
                <a:spcPts val="0"/>
              </a:spcBef>
              <a:spcAft>
                <a:spcPts val="0"/>
              </a:spcAft>
              <a:buClrTx/>
              <a:buSzTx/>
              <a:buFontTx/>
              <a:buNone/>
              <a:tabLst/>
              <a:defRPr/>
            </a:pPr>
            <a:r>
              <a:rPr kumimoji="0" lang="pt-BR" sz="1400" b="0" i="1" u="none" strike="noStrike" kern="1200" cap="none" spc="0" normalizeH="0" baseline="0" noProof="0" dirty="0">
                <a:ln>
                  <a:noFill/>
                </a:ln>
                <a:solidFill>
                  <a:srgbClr val="FFFFFF"/>
                </a:solidFill>
                <a:effectLst/>
                <a:uLnTx/>
                <a:uFillTx/>
                <a:latin typeface="Arial" charset="0"/>
                <a:ea typeface="+mn-ea"/>
                <a:cs typeface="+mn-cs"/>
              </a:rPr>
              <a:t>Allan Kardec: O livro dos espíritos, questão 872.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000" b="0" i="1"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1420397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3">
            <a:extLst>
              <a:ext uri="{FF2B5EF4-FFF2-40B4-BE49-F238E27FC236}">
                <a16:creationId xmlns:a16="http://schemas.microsoft.com/office/drawing/2014/main" id="{07226119-E00B-42C4-8E1F-F4F498FD5B95}"/>
              </a:ext>
            </a:extLst>
          </p:cNvPr>
          <p:cNvSpPr txBox="1">
            <a:spLocks noChangeArrowheads="1"/>
          </p:cNvSpPr>
          <p:nvPr/>
        </p:nvSpPr>
        <p:spPr bwMode="auto">
          <a:xfrm>
            <a:off x="285750" y="1012825"/>
            <a:ext cx="85725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200" b="0" i="0" u="none" strike="noStrike" kern="1200" cap="none" spc="0" normalizeH="0" baseline="0" noProof="0">
                <a:ln>
                  <a:noFill/>
                </a:ln>
                <a:solidFill>
                  <a:srgbClr val="FFFFFF"/>
                </a:solidFill>
                <a:effectLst/>
                <a:uLnTx/>
                <a:uFillTx/>
                <a:latin typeface="Constantia" panose="02030602050306030303" pitchFamily="18" charset="0"/>
                <a:ea typeface="+mn-ea"/>
                <a:cs typeface="+mn-cs"/>
              </a:rPr>
              <a:t>	</a:t>
            </a:r>
            <a:r>
              <a:rPr kumimoji="0" lang="pt-BR" altLang="pt-BR" sz="25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  Doutrina Espírita ensina que a [...] </a:t>
            </a:r>
            <a:r>
              <a:rPr kumimoji="0" lang="pt-BR" altLang="pt-BR" sz="2500" b="0" i="1" u="none" strike="noStrike" kern="1200" cap="none" spc="0" normalizeH="0" baseline="0" noProof="0">
                <a:ln>
                  <a:noFill/>
                </a:ln>
                <a:solidFill>
                  <a:srgbClr val="FFFFFF"/>
                </a:solidFill>
                <a:effectLst/>
                <a:uLnTx/>
                <a:uFillTx/>
                <a:latin typeface="Arial" panose="020B0604020202020204" pitchFamily="34" charset="0"/>
                <a:ea typeface="+mn-ea"/>
                <a:cs typeface="+mn-cs"/>
              </a:rPr>
              <a:t>fatalidade existe unicamente pela escolha que o Espírito fez, ao encarnar, desta ou daquela prova para sofrer. Escolhendo-a, instituiu para si uma espécie de destino, que é a conseqüência mesma da posição em que vem a achar-se colocado </a:t>
            </a:r>
            <a:r>
              <a:rPr kumimoji="0" lang="pt-BR" altLang="pt-BR" sz="25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r>
              <a:rPr kumimoji="0" lang="pt-BR" altLang="pt-BR" sz="2500" b="0" i="1" u="none" strike="noStrike" kern="1200" cap="none" spc="0" normalizeH="0" baseline="0" noProof="0">
                <a:ln>
                  <a:noFill/>
                </a:ln>
                <a:solidFill>
                  <a:srgbClr val="FFFFFF"/>
                </a:solidFill>
                <a:effectLst/>
                <a:uLnTx/>
                <a:uFillTx/>
                <a:latin typeface="Arial" panose="020B0604020202020204" pitchFamily="34" charset="0"/>
                <a:ea typeface="+mn-ea"/>
                <a:cs typeface="+mn-cs"/>
              </a:rPr>
              <a:t> Essas provas planejadas são de natureza física (deficiências no corpo físico, doenças, limitações financeiras etc.), </a:t>
            </a:r>
            <a:r>
              <a:rPr kumimoji="0" lang="pt-BR" altLang="pt-BR" sz="25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a:t>
            </a:r>
            <a:r>
              <a:rPr kumimoji="0" lang="pt-BR" altLang="pt-BR" sz="2500" b="0" i="1" u="none" strike="noStrike" kern="1200" cap="none" spc="0" normalizeH="0" baseline="0" noProof="0">
                <a:ln>
                  <a:noFill/>
                </a:ln>
                <a:solidFill>
                  <a:srgbClr val="FFFFFF"/>
                </a:solidFill>
                <a:effectLst/>
                <a:uLnTx/>
                <a:uFillTx/>
                <a:latin typeface="Arial" panose="020B0604020202020204" pitchFamily="34" charset="0"/>
                <a:ea typeface="+mn-ea"/>
                <a:cs typeface="+mn-cs"/>
              </a:rPr>
              <a:t>pois, pelo que toca às provas morais e às tentações, o Espírito, conservando o livre-arbítrio quanto ao bem e ao mal, é sempre senhor de ceder ou de resistir. Ao vê-lo fraquear, um bom Espírito pode vir-lhe em auxílio, mas não pode influir sobre ele de maneira a dominar-lhe a vontade.</a:t>
            </a:r>
            <a:endParaRPr kumimoji="0" lang="pt-BR" altLang="pt-BR" sz="2500" b="0" i="1" u="none" strike="noStrike" kern="1200" cap="none" spc="0" normalizeH="0" baseline="30000" noProof="0">
              <a:ln>
                <a:noFill/>
              </a:ln>
              <a:solidFill>
                <a:srgbClr val="FFFFFF"/>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pt-BR" altLang="pt-BR" sz="1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O livro dos espíritos. Questão 851, p. 438.</a:t>
            </a:r>
            <a:endParaRPr kumimoji="0" lang="pt-BR" altLang="pt-BR" sz="1400" b="0" i="0" u="none" strike="noStrike" kern="1200" cap="none" spc="0" normalizeH="0" baseline="0" noProof="0">
              <a:ln>
                <a:noFill/>
              </a:ln>
              <a:solidFill>
                <a:srgbClr val="FFFFFF"/>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35410077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3">
            <a:extLst>
              <a:ext uri="{FF2B5EF4-FFF2-40B4-BE49-F238E27FC236}">
                <a16:creationId xmlns:a16="http://schemas.microsoft.com/office/drawing/2014/main" id="{C7552F42-E999-440E-BE24-D414676CB589}"/>
              </a:ext>
            </a:extLst>
          </p:cNvPr>
          <p:cNvSpPr txBox="1">
            <a:spLocks noChangeArrowheads="1"/>
          </p:cNvSpPr>
          <p:nvPr/>
        </p:nvSpPr>
        <p:spPr bwMode="auto">
          <a:xfrm>
            <a:off x="214313" y="523875"/>
            <a:ext cx="8572500"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pt-BR" altLang="pt-BR" sz="3200" b="0" i="0" u="none" strike="noStrike" kern="1200" cap="none" spc="0" normalizeH="0" baseline="0" noProof="0">
                <a:ln>
                  <a:noFill/>
                </a:ln>
                <a:solidFill>
                  <a:srgbClr val="FFFFFF"/>
                </a:solidFill>
                <a:effectLst/>
                <a:uLnTx/>
                <a:uFillTx/>
                <a:latin typeface="Constantia" panose="02030602050306030303" pitchFamily="18" charset="0"/>
                <a:ea typeface="+mn-ea"/>
                <a:cs typeface="+mn-cs"/>
              </a:rPr>
              <a:t>	</a:t>
            </a:r>
            <a:r>
              <a:rPr kumimoji="0" lang="pt-BR" altLang="pt-BR" sz="23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As doutrinas que pregam a existência de um fatalismo comandando a vida da pessoa em todos os sentidos, do nascimento à morte, ensinam [...] </a:t>
            </a:r>
            <a:r>
              <a:rPr kumimoji="0" lang="pt-BR" altLang="pt-BR" sz="2300" b="0" i="1" u="none" strike="noStrike" kern="1200" cap="none" spc="0" normalizeH="0" baseline="0" noProof="0">
                <a:ln>
                  <a:noFill/>
                </a:ln>
                <a:solidFill>
                  <a:srgbClr val="FFFFFF"/>
                </a:solidFill>
                <a:effectLst/>
                <a:uLnTx/>
                <a:uFillTx/>
                <a:latin typeface="Arial" panose="020B0604020202020204" pitchFamily="34" charset="0"/>
                <a:ea typeface="+mn-ea"/>
                <a:cs typeface="+mn-cs"/>
              </a:rPr>
              <a:t>que todos os acontecimentos estão previamente fixados por uma causa sobrenatural, cabendo ao homem apenas o regozijar-se, se favorecido com uma boa sorte, ou resignar-se, se o destino lhe for adverso. Os predestinacionistas baseiam-se na soberania da graça divina, ensinando que desde toda a eternidade algumas almas foram predestinadas a uma vida de retidão e, depois da morte, à bem-aventurança celestial, enquanto outras foram de antemão marcadas para uma vida reprovável e, conseqüentemente, precondenadas às penas eternas do inferno. Se Deus regula, antecipadamente, todos os atos e todas as vontades de cada indivíduo – argumentam –, como pode este indivíduo ter liberdade para fazer ou deixar de fazer o que Deus terá decidido que ele venha a fazer? </a:t>
            </a:r>
            <a:endParaRPr kumimoji="0" lang="pt-BR" altLang="pt-BR" sz="2300" b="0" i="1" u="none" strike="noStrike" kern="1200" cap="none" spc="0" normalizeH="0" baseline="30000" noProof="0">
              <a:ln>
                <a:noFill/>
              </a:ln>
              <a:solidFill>
                <a:srgbClr val="FFFFFF"/>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ts val="600"/>
              </a:spcBef>
              <a:spcAft>
                <a:spcPts val="600"/>
              </a:spcAft>
              <a:buClrTx/>
              <a:buSzTx/>
              <a:buFontTx/>
              <a:buNone/>
              <a:tabLst/>
              <a:defRPr/>
            </a:pPr>
            <a:r>
              <a:rPr kumimoji="0" lang="pt-BR" altLang="pt-BR"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CALLIGARIS, Rodolfo. </a:t>
            </a:r>
            <a:r>
              <a:rPr kumimoji="0" lang="pt-BR" altLang="pt-BR" sz="1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As leis morais. 11. ed. Rio de Janeiro: FEB, 2004, (O Livre-arbítrio), p. 152.</a:t>
            </a:r>
            <a:endParaRPr kumimoji="0" lang="pt-BR" altLang="pt-BR" sz="1400" b="0" i="1" u="none" strike="noStrike" kern="1200" cap="none" spc="0" normalizeH="0" baseline="0" noProof="0">
              <a:ln>
                <a:noFill/>
              </a:ln>
              <a:solidFill>
                <a:srgbClr val="FFFFFF"/>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42573083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3">
            <a:extLst>
              <a:ext uri="{FF2B5EF4-FFF2-40B4-BE49-F238E27FC236}">
                <a16:creationId xmlns:a16="http://schemas.microsoft.com/office/drawing/2014/main" id="{D2B48DFC-BF08-4D9E-BA0E-C1DB6DD93360}"/>
              </a:ext>
            </a:extLst>
          </p:cNvPr>
          <p:cNvSpPr txBox="1">
            <a:spLocks noChangeArrowheads="1"/>
          </p:cNvSpPr>
          <p:nvPr/>
        </p:nvSpPr>
        <p:spPr bwMode="auto">
          <a:xfrm>
            <a:off x="285750" y="1301750"/>
            <a:ext cx="85725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pt-BR" altLang="pt-BR" sz="2600" b="0" i="0" u="none" strike="noStrike" kern="1200" cap="none" spc="0" normalizeH="0" baseline="0" noProof="0">
                <a:ln>
                  <a:noFill/>
                </a:ln>
                <a:solidFill>
                  <a:srgbClr val="FFFFFF"/>
                </a:solidFill>
                <a:effectLst/>
                <a:uLnTx/>
                <a:uFillTx/>
                <a:latin typeface="Constantia" panose="02030602050306030303" pitchFamily="18" charset="0"/>
                <a:ea typeface="+mn-ea"/>
                <a:cs typeface="+mn-cs"/>
              </a:rPr>
              <a:t>	</a:t>
            </a:r>
            <a:r>
              <a:rPr kumimoji="0" lang="pt-BR" altLang="pt-BR"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Os deterministas, a seu turno, sustentam que as ações e a conduta do indivíduo, longe de serem livres, dependem integralmente de uma série de contingências a que ele não pode furtar-se, como os costumes, o caráter e a índole da raça a que pertença; o clima, o solo e o meio social em que viva; a educação, os princípios religiosos e os exemplos que receba; além de outras circunstâncias não menos importantes, quais o regime alimentar, o sexo, as condições de saúde, etc.</a:t>
            </a:r>
          </a:p>
          <a:p>
            <a:pPr marL="0" marR="0" lvl="0" indent="0" algn="r" defTabSz="914400" rtl="0" eaLnBrk="1" fontAlgn="base" latinLnBrk="0" hangingPunct="1">
              <a:lnSpc>
                <a:spcPct val="100000"/>
              </a:lnSpc>
              <a:spcBef>
                <a:spcPts val="600"/>
              </a:spcBef>
              <a:spcAft>
                <a:spcPts val="600"/>
              </a:spcAft>
              <a:buClrTx/>
              <a:buSzTx/>
              <a:buFontTx/>
              <a:buNone/>
              <a:tabLst/>
              <a:defRPr/>
            </a:pPr>
            <a:r>
              <a:rPr kumimoji="0" lang="pt-BR" altLang="pt-BR"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CALLIGARIS, Rodolfo. </a:t>
            </a:r>
            <a:r>
              <a:rPr kumimoji="0" lang="pt-BR" altLang="pt-BR" sz="1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As leis morais. </a:t>
            </a:r>
            <a:r>
              <a:rPr kumimoji="0" lang="pt-BR" altLang="pt-BR"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11. ed. Rio de Janeiro: FEB, 2004, (O Livre-arbítrio),</a:t>
            </a:r>
            <a:r>
              <a:rPr kumimoji="0" lang="pt-BR" altLang="pt-BR" sz="1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 </a:t>
            </a:r>
            <a:r>
              <a:rPr kumimoji="0" lang="pt-BR" altLang="pt-BR"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p. 153.</a:t>
            </a:r>
            <a:endParaRPr kumimoji="0" lang="pt-BR" altLang="pt-BR" sz="1400" b="0" i="0" u="none" strike="noStrike" kern="1200" cap="none" spc="0" normalizeH="0" baseline="0" noProof="0">
              <a:ln>
                <a:noFill/>
              </a:ln>
              <a:solidFill>
                <a:srgbClr val="FFFFFF"/>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36831123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3">
            <a:extLst>
              <a:ext uri="{FF2B5EF4-FFF2-40B4-BE49-F238E27FC236}">
                <a16:creationId xmlns:a16="http://schemas.microsoft.com/office/drawing/2014/main" id="{97C1D4B6-1F2C-4A7F-980C-5FCE469F97A4}"/>
              </a:ext>
            </a:extLst>
          </p:cNvPr>
          <p:cNvSpPr txBox="1">
            <a:spLocks noChangeArrowheads="1"/>
          </p:cNvSpPr>
          <p:nvPr/>
        </p:nvSpPr>
        <p:spPr bwMode="auto">
          <a:xfrm>
            <a:off x="285750" y="928688"/>
            <a:ext cx="8572500" cy="5786437"/>
          </a:xfrm>
          <a:prstGeom prst="rect">
            <a:avLst/>
          </a:prstGeom>
          <a:noFill/>
          <a:ln w="9525">
            <a:noFill/>
            <a:miter lim="800000"/>
            <a:headEnd/>
            <a:tailEnd/>
          </a:ln>
        </p:spPr>
        <p:txBody>
          <a:bodyPr>
            <a:spAutoFit/>
          </a:bodyPr>
          <a:lstStyle/>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pt-BR" sz="2500" b="0" i="0" u="none" strike="noStrike" kern="1200" cap="none" spc="0" normalizeH="0" baseline="0" noProof="0" dirty="0">
                <a:ln>
                  <a:noFill/>
                </a:ln>
                <a:solidFill>
                  <a:srgbClr val="FFFFFF"/>
                </a:solidFill>
                <a:effectLst/>
                <a:uLnTx/>
                <a:uFillTx/>
                <a:latin typeface="Constantia" pitchFamily="18" charset="0"/>
                <a:ea typeface="+mn-ea"/>
                <a:cs typeface="+mn-cs"/>
              </a:rPr>
              <a:t>CONCLUSÃO:</a:t>
            </a:r>
          </a:p>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pt-BR" sz="2500" b="0" i="0" u="none" strike="noStrike" kern="1200" cap="none" spc="0" normalizeH="0" baseline="0" noProof="0" dirty="0">
                <a:ln>
                  <a:noFill/>
                </a:ln>
                <a:solidFill>
                  <a:srgbClr val="FFFFFF"/>
                </a:solidFill>
                <a:effectLst/>
                <a:uLnTx/>
                <a:uFillTx/>
                <a:latin typeface="Constantia" pitchFamily="18" charset="0"/>
                <a:ea typeface="+mn-ea"/>
                <a:cs typeface="+mn-cs"/>
              </a:rPr>
              <a:t>	 </a:t>
            </a:r>
            <a:r>
              <a:rPr kumimoji="0" lang="pt-BR" sz="2500" b="0" i="0" u="none" strike="noStrike" kern="1200" cap="none" spc="0" normalizeH="0" baseline="0" noProof="0" dirty="0">
                <a:ln>
                  <a:noFill/>
                </a:ln>
                <a:solidFill>
                  <a:srgbClr val="FFFFFF"/>
                </a:solidFill>
                <a:effectLst/>
                <a:uLnTx/>
                <a:uFillTx/>
                <a:latin typeface="Arial" charset="0"/>
                <a:ea typeface="+mn-ea"/>
                <a:cs typeface="+mn-cs"/>
              </a:rPr>
              <a:t>O Espiritismo nos apresenta ensinamentos mais concordantes com a justiça, bondade e misericórdia divinas. A fatalidade é entendida como um produto do livre-arbítrio, cujos acontecimentos resultam de escolhas previamente definidas, na maioria das vezes, no plano espiritual. Essas escolhas refletem sempre a necessidade de progresso espiritual, e podem ser modificadas segundo o livre-arbítrio da pessoa, ou replanejadas em se considerando o benefício que pode resultar para alguém. </a:t>
            </a:r>
          </a:p>
          <a:p>
            <a:pPr marL="0" marR="0" lvl="0" indent="982663" algn="just" defTabSz="914400" rtl="0" eaLnBrk="1" fontAlgn="base" latinLnBrk="0" hangingPunct="1">
              <a:lnSpc>
                <a:spcPct val="100000"/>
              </a:lnSpc>
              <a:spcBef>
                <a:spcPts val="600"/>
              </a:spcBef>
              <a:spcAft>
                <a:spcPts val="600"/>
              </a:spcAft>
              <a:buClrTx/>
              <a:buSzTx/>
              <a:buFontTx/>
              <a:buNone/>
              <a:tabLst/>
              <a:defRPr/>
            </a:pPr>
            <a:r>
              <a:rPr kumimoji="0" lang="pt-BR" sz="2500" b="0" i="0" u="none" strike="noStrike" kern="1200" cap="none" spc="0" normalizeH="0" baseline="0" noProof="0" dirty="0">
                <a:ln>
                  <a:noFill/>
                </a:ln>
                <a:solidFill>
                  <a:srgbClr val="FFFFFF"/>
                </a:solidFill>
                <a:effectLst/>
                <a:uLnTx/>
                <a:uFillTx/>
                <a:latin typeface="Arial" charset="0"/>
                <a:ea typeface="+mn-ea"/>
                <a:cs typeface="+mn-cs"/>
              </a:rPr>
              <a:t>Em suma, a fatalidade que parece presidir aos destinos, é resultante de escolhas estipuladas no nosso planejamento reencarnatório e do nosso livre-arbítrio nas ações cotidianas.</a:t>
            </a:r>
            <a:endParaRPr kumimoji="0" lang="pt-BR" sz="2500" b="0" i="0" u="none" strike="noStrike" kern="1200" cap="none" spc="0" normalizeH="0" baseline="0" noProof="0" dirty="0">
              <a:ln>
                <a:noFill/>
              </a:ln>
              <a:solidFill>
                <a:srgbClr val="FFFFFF"/>
              </a:solidFill>
              <a:effectLst/>
              <a:uLnTx/>
              <a:uFillTx/>
              <a:latin typeface="Constantia" pitchFamily="18" charset="0"/>
              <a:ea typeface="+mn-ea"/>
              <a:cs typeface="+mn-cs"/>
            </a:endParaRPr>
          </a:p>
        </p:txBody>
      </p:sp>
    </p:spTree>
    <p:extLst>
      <p:ext uri="{BB962C8B-B14F-4D97-AF65-F5344CB8AC3E}">
        <p14:creationId xmlns:p14="http://schemas.microsoft.com/office/powerpoint/2010/main" val="13745696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3">
            <a:extLst>
              <a:ext uri="{FF2B5EF4-FFF2-40B4-BE49-F238E27FC236}">
                <a16:creationId xmlns:a16="http://schemas.microsoft.com/office/drawing/2014/main" id="{8BEE5129-9CBC-4B94-84EE-0B9D2B12F9AC}"/>
              </a:ext>
            </a:extLst>
          </p:cNvPr>
          <p:cNvSpPr txBox="1">
            <a:spLocks noChangeArrowheads="1"/>
          </p:cNvSpPr>
          <p:nvPr/>
        </p:nvSpPr>
        <p:spPr bwMode="auto">
          <a:xfrm>
            <a:off x="357188" y="2332038"/>
            <a:ext cx="2714625"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pt-BR" altLang="pt-BR" sz="2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PENSAMENTOS SOBRE LIVRE-ARBÍTRIO E FATALIDADE</a:t>
            </a:r>
            <a:endParaRPr kumimoji="0" lang="pt-BR" altLang="pt-BR" sz="2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08E84C50-6DA8-4B21-BA39-36358337CFDA}"/>
              </a:ext>
            </a:extLst>
          </p:cNvPr>
          <p:cNvSpPr txBox="1"/>
          <p:nvPr/>
        </p:nvSpPr>
        <p:spPr>
          <a:xfrm>
            <a:off x="4000477" y="1357298"/>
            <a:ext cx="4572032" cy="1200329"/>
          </a:xfrm>
          <a:prstGeom prst="rect">
            <a:avLst/>
          </a:prstGeom>
          <a:noFill/>
          <a:ln>
            <a:solidFill>
              <a:schemeClr val="tx1"/>
            </a:solidFill>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O homem «que tem a liberdade de pensar, tem igualmente a de obrar. Sem o livre-arbítrio seria máquina.» Allan Kardec: </a:t>
            </a:r>
            <a:r>
              <a:rPr kumimoji="0" lang="pt-BR" sz="1800" b="0" i="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O Livro dos Espíritos, questão 843.</a:t>
            </a:r>
            <a:endParaRPr kumimoji="0" lang="pt-BR"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sp>
        <p:nvSpPr>
          <p:cNvPr id="5" name="TextBox 4">
            <a:extLst>
              <a:ext uri="{FF2B5EF4-FFF2-40B4-BE49-F238E27FC236}">
                <a16:creationId xmlns:a16="http://schemas.microsoft.com/office/drawing/2014/main" id="{DE9C92CF-E4FF-4973-AB85-B3726CA9D2BF}"/>
              </a:ext>
            </a:extLst>
          </p:cNvPr>
          <p:cNvSpPr txBox="1"/>
          <p:nvPr/>
        </p:nvSpPr>
        <p:spPr>
          <a:xfrm>
            <a:off x="4000477" y="2951804"/>
            <a:ext cx="4572032" cy="1477328"/>
          </a:xfrm>
          <a:prstGeom prst="rect">
            <a:avLst/>
          </a:prstGeom>
          <a:noFill/>
          <a:ln>
            <a:solidFill>
              <a:schemeClr val="tx1"/>
            </a:solidFill>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«O livre-arbítrio não é absoluto, mas, sim, relativo – relativo à posição ocupada pelo homem na escala dos valores espirituais.» Martins Peralva: </a:t>
            </a:r>
            <a:r>
              <a:rPr kumimoji="0" lang="pt-BR" sz="1800" b="0" i="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O Pensamento de Emmanuel.</a:t>
            </a:r>
            <a:endParaRPr kumimoji="0" lang="pt-BR"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sp>
        <p:nvSpPr>
          <p:cNvPr id="6" name="TextBox 5">
            <a:extLst>
              <a:ext uri="{FF2B5EF4-FFF2-40B4-BE49-F238E27FC236}">
                <a16:creationId xmlns:a16="http://schemas.microsoft.com/office/drawing/2014/main" id="{8C30E6B7-858A-4066-9243-7AC80C8FDAAB}"/>
              </a:ext>
            </a:extLst>
          </p:cNvPr>
          <p:cNvSpPr txBox="1"/>
          <p:nvPr/>
        </p:nvSpPr>
        <p:spPr>
          <a:xfrm>
            <a:off x="4000477" y="4737754"/>
            <a:ext cx="4572032" cy="1477328"/>
          </a:xfrm>
          <a:prstGeom prst="rect">
            <a:avLst/>
          </a:prstGeom>
          <a:noFill/>
          <a:ln>
            <a:solidFill>
              <a:schemeClr val="tx1"/>
            </a:solidFill>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«Uma coisa posso afirmar e provar com palavras e atos: é que nos tornamos melhores se cremos que é nosso dever seguir em busca da verdade desconhecida.» Sócrates.</a:t>
            </a:r>
          </a:p>
        </p:txBody>
      </p:sp>
      <p:sp>
        <p:nvSpPr>
          <p:cNvPr id="7" name="Left Brace 6">
            <a:extLst>
              <a:ext uri="{FF2B5EF4-FFF2-40B4-BE49-F238E27FC236}">
                <a16:creationId xmlns:a16="http://schemas.microsoft.com/office/drawing/2014/main" id="{D916BF3E-A992-46DE-A039-627D3853C6F6}"/>
              </a:ext>
            </a:extLst>
          </p:cNvPr>
          <p:cNvSpPr/>
          <p:nvPr/>
        </p:nvSpPr>
        <p:spPr>
          <a:xfrm>
            <a:off x="2928938" y="1000125"/>
            <a:ext cx="1000125" cy="5500688"/>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a:ea typeface="+mn-ea"/>
              <a:cs typeface="+mn-cs"/>
            </a:endParaRPr>
          </a:p>
        </p:txBody>
      </p:sp>
    </p:spTree>
    <p:extLst>
      <p:ext uri="{BB962C8B-B14F-4D97-AF65-F5344CB8AC3E}">
        <p14:creationId xmlns:p14="http://schemas.microsoft.com/office/powerpoint/2010/main" val="2872485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7434" y="1839418"/>
          <a:ext cx="7857461" cy="311172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11724">
                <a:tc>
                  <a:txBody>
                    <a:bodyPr/>
                    <a:lstStyle/>
                    <a:p>
                      <a:pPr algn="just"/>
                      <a:r>
                        <a:rPr lang="pt-BR" sz="2400" dirty="0"/>
                        <a:t>Pelos perigos que correis, Deus vos recorda a vossa fraqueza e a fragilidade de vossa existência. Se examinarmos a causa e a natureza do perigo, veremos que, na maioria das vezes, as consequências foram a punição de uma falta cometida ou de um dever negligenciado. Deus vos adverte para refletirdes sobre vós mesmos e vos emendardes. [60].</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73605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3440760158"/>
              </p:ext>
            </p:extLst>
          </p:nvPr>
        </p:nvGraphicFramePr>
        <p:xfrm>
          <a:off x="831007" y="2138213"/>
          <a:ext cx="7857461" cy="226823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68234">
                <a:tc>
                  <a:txBody>
                    <a:bodyPr/>
                    <a:lstStyle/>
                    <a:p>
                      <a:pPr algn="just"/>
                      <a:endParaRPr lang="pt-BR" sz="2000" dirty="0"/>
                    </a:p>
                    <a:p>
                      <a:pPr algn="ctr"/>
                      <a:r>
                        <a:rPr lang="pt-BR" sz="2000" dirty="0">
                          <a:solidFill>
                            <a:srgbClr val="FFFF00"/>
                          </a:solidFill>
                        </a:rPr>
                        <a:t>VII - CONHECIMENTO DO FUTURO</a:t>
                      </a:r>
                    </a:p>
                    <a:p>
                      <a:pPr algn="just"/>
                      <a:endParaRPr lang="pt-BR" sz="2000" dirty="0"/>
                    </a:p>
                    <a:p>
                      <a:pPr algn="just"/>
                      <a:r>
                        <a:rPr lang="pt-BR" sz="2000" dirty="0"/>
                        <a:t>868.	O futuro pode ser revelado ao homem?</a:t>
                      </a:r>
                    </a:p>
                    <a:p>
                      <a:pPr algn="just"/>
                      <a:endParaRPr lang="pt-BR" sz="2000" dirty="0"/>
                    </a:p>
                    <a:p>
                      <a:pPr algn="just"/>
                      <a:r>
                        <a:rPr lang="pt-BR" sz="2000" dirty="0">
                          <a:solidFill>
                            <a:srgbClr val="FFFF00"/>
                          </a:solidFill>
                        </a:rPr>
                        <a:t>R. Em princípio, o futuro lhe é oculto e só em casos raros e excepcionais Deus lhe permite a sua revelação.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13035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8"/>
          <a:ext cx="7857461" cy="347971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479714">
                <a:tc>
                  <a:txBody>
                    <a:bodyPr/>
                    <a:lstStyle/>
                    <a:p>
                      <a:pPr algn="just"/>
                      <a:r>
                        <a:rPr lang="pt-BR" sz="2000" dirty="0"/>
                        <a:t>869.	Com que fim o futuro é oculto ao homem?</a:t>
                      </a:r>
                    </a:p>
                    <a:p>
                      <a:pPr algn="just"/>
                      <a:endParaRPr lang="pt-BR" sz="2000" dirty="0"/>
                    </a:p>
                    <a:p>
                      <a:pPr algn="just"/>
                      <a:r>
                        <a:rPr lang="pt-BR" sz="2000" dirty="0">
                          <a:solidFill>
                            <a:srgbClr val="FFFF00"/>
                          </a:solidFill>
                        </a:rPr>
                        <a:t>R. Se o homem conhecesse o futuro, negligenciaria o presente e não agiria com a mesma liberdade de agora, pois seria dominado pelo pensamento de que se uma coisa deve acontecer não adianta ocupar-se dela, ou então procuraria impedi-la. Deus não quis que assim fosse, a fim de que cada um pudesse concorrer para a realização das coisas, mesmo daquelas a que desejaria opor-se. Assim é que tu mesmo, sem o saber, quase sempre preparas os acontecimentos que sobrevirão no curso da tua vida.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7860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3360" y="670560"/>
          <a:ext cx="7857461" cy="5882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882640">
                <a:tc>
                  <a:txBody>
                    <a:bodyPr/>
                    <a:lstStyle/>
                    <a:p>
                      <a:pPr algn="just"/>
                      <a:r>
                        <a:rPr lang="pt-BR" sz="2000" dirty="0"/>
                        <a:t>870.	Mas se é útil que o futuro permaneça oculto, por que Deus permite, às vezes, a sua revelação?</a:t>
                      </a:r>
                    </a:p>
                    <a:p>
                      <a:pPr algn="just"/>
                      <a:endParaRPr lang="pt-BR" sz="2000" dirty="0"/>
                    </a:p>
                    <a:p>
                      <a:pPr algn="just"/>
                      <a:r>
                        <a:rPr lang="pt-BR" sz="2000" dirty="0">
                          <a:solidFill>
                            <a:srgbClr val="FFFF00"/>
                          </a:solidFill>
                        </a:rPr>
                        <a:t>R. É quando esse conhecimento antecipado deve facilitar o cumprimento das coisas, em vez de embaraçá-lo, levando o homem a agir de maneira diferente do que o faria se não o tivesse. Além disso, muitas vezes é uma prova. A perspectiva de um acontecimento pode despertar pensamentos que sejam mais ou menos bons: se um homem souber, por exemplo, que obterá uma fortuna com a qual não contava, poderá ser tomado pelo sentimento de cupidez, pela alegria de aumentar os seus gozos terrenos, pelo desejo de a obter mais cedo, desejando a morte daqueles que lhe deve deixar, ou então essa perspectiva despertará nele bons sentimentos e pensamentos generosos. Se a previsão não se realizar, será outra prova: a da maneira por que suportará a decepção. </a:t>
                      </a:r>
                    </a:p>
                    <a:p>
                      <a:pPr algn="just"/>
                      <a:r>
                        <a:rPr lang="pt-BR" sz="2000" dirty="0">
                          <a:solidFill>
                            <a:srgbClr val="FFFF00"/>
                          </a:solidFill>
                        </a:rPr>
                        <a:t>Mas não deixará por isso de ter o mérito ou o demérito dos pensamentos bons ou maus que a crença na previsão lhe provocou.</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5438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155664129"/>
              </p:ext>
            </p:extLst>
          </p:nvPr>
        </p:nvGraphicFramePr>
        <p:xfrm>
          <a:off x="571170" y="772116"/>
          <a:ext cx="7857461" cy="5273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273040">
                <a:tc>
                  <a:txBody>
                    <a:bodyPr/>
                    <a:lstStyle/>
                    <a:p>
                      <a:pPr marL="342900" indent="-342900" algn="just">
                        <a:buAutoNum type="arabicPeriod" startAt="871"/>
                      </a:pPr>
                      <a:r>
                        <a:rPr lang="pt-BR" sz="2000" dirty="0"/>
                        <a:t> Desde que Deus tudo sabe, também sabe se um homem deve ou não sucumbir numa aprova. Nesse caso, qual a necessidade da prova, que nada pode revelar a Deus sobre aquele homem?</a:t>
                      </a:r>
                    </a:p>
                    <a:p>
                      <a:pPr marL="0" indent="0" algn="just">
                        <a:buNone/>
                      </a:pPr>
                      <a:endParaRPr lang="pt-BR" sz="2000" dirty="0"/>
                    </a:p>
                    <a:p>
                      <a:pPr algn="just"/>
                      <a:r>
                        <a:rPr lang="pt-BR" sz="2000" dirty="0">
                          <a:solidFill>
                            <a:srgbClr val="FFFF00"/>
                          </a:solidFill>
                        </a:rPr>
                        <a:t>R. Tanto valeria perguntar por que Deus não fez o homem perfeito e realizado por que o homem passa pela infância, antes de chegar à idade madura.</a:t>
                      </a:r>
                      <a:r>
                        <a:rPr lang="pt-BR" sz="2000" baseline="0" dirty="0">
                          <a:solidFill>
                            <a:srgbClr val="FFFF00"/>
                          </a:solidFill>
                        </a:rPr>
                        <a:t> </a:t>
                      </a:r>
                      <a:r>
                        <a:rPr lang="pt-BR" sz="2000" dirty="0">
                          <a:solidFill>
                            <a:srgbClr val="FFFF00"/>
                          </a:solidFill>
                        </a:rPr>
                        <a:t>A prova não tem por fim esclarecer a Deus sobre o mérito do homem, porque Deus sabe perfeitamente o que ele vale, mas deixar ao homem toda a responsabilidade da sua ação, uma vez que ele tem a liberdade de fazer ou não fazer. Podendo o homem escolher entre o bem e o mal, a prova tem por fim colocá-lo ante a tentação do mal, deixando-lhe todo o mérito da resistência. Ora, não obstante Deus saiba muito bem, com antecedência, se ele vencerá ou fracassará, não pode puni-lo nem recompensá-lo, na sua justiça, por um ato que ele não tenha praticado. </a:t>
                      </a:r>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67704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82038" y="1025378"/>
          <a:ext cx="7857461" cy="4663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663440">
                <a:tc>
                  <a:txBody>
                    <a:bodyPr/>
                    <a:lstStyle/>
                    <a:p>
                      <a:pPr algn="just"/>
                      <a:r>
                        <a:rPr lang="pt-BR" sz="2000" dirty="0"/>
                        <a:t>É assim entre os homens. Por mais capaz que seja um aspirante, por mais certeza que se tenha do seu triunfo, não se lhe concede nenhum grau sem o exame, o que quer dizer sem prova. Da mesma maneira, um juiz não condena um acusado senão pela prova de um ato consumado e não pela previsão de que ele pode ou deve praticar esse ato.</a:t>
                      </a:r>
                    </a:p>
                    <a:p>
                      <a:pPr algn="just"/>
                      <a:r>
                        <a:rPr lang="pt-BR" sz="2000" dirty="0"/>
                        <a:t>Quanto mais se reflete sobre as consequências que teria para o homem o conhecimento do futuro, mais se vê como a Providência foi sábia ao ocultá-lo. A certeza de um acontecimento feliz o atiraria na inação; a de um acontecimento desgraçado, no desânimo; e num caso como no outro suas forças seriam paralisadas. Eis por que o futuro não é mostrado ao homem senão como um alvo que ele deve atingir pelos seus esforços, mas sem conhecer as vicissitudes por que deve passar para atingi-lo.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4456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92547" y="2060512"/>
          <a:ext cx="7857461" cy="246752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467527">
                <a:tc>
                  <a:txBody>
                    <a:bodyPr/>
                    <a:lstStyle/>
                    <a:p>
                      <a:pPr algn="just"/>
                      <a:r>
                        <a:rPr lang="pt-BR" sz="2400" dirty="0"/>
                        <a:t>O conhecimento de todos os incidentes da rota lhe tiraria a iniciativa e o uso do livre arbítrio; ele se deixaria arrastar pelo declive fatal dos acontecimentos sem exercitar as suas faculdades. Quando o sucesso de uma coisa está assegurado, ninguém mais se preocupa com ela.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68450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358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58640">
                <a:tc>
                  <a:txBody>
                    <a:bodyPr/>
                    <a:lstStyle/>
                    <a:p>
                      <a:pPr algn="ctr"/>
                      <a:r>
                        <a:rPr lang="pt-BR" sz="2000" dirty="0">
                          <a:solidFill>
                            <a:srgbClr val="FFFF00"/>
                          </a:solidFill>
                        </a:rPr>
                        <a:t>VIII - RESUMO TEÓRICO DO MÓVEL DAS AÇÕES HUMANAS</a:t>
                      </a:r>
                    </a:p>
                    <a:p>
                      <a:pPr algn="just"/>
                      <a:endParaRPr lang="pt-BR" sz="2000" dirty="0">
                        <a:solidFill>
                          <a:srgbClr val="FFFF00"/>
                        </a:solidFill>
                      </a:endParaRPr>
                    </a:p>
                    <a:p>
                      <a:pPr algn="just"/>
                      <a:r>
                        <a:rPr lang="pt-BR" sz="2000" dirty="0"/>
                        <a:t>872.	A questão do livre arbítrio pode resumir-se assim: O homem não é fatalmente conduzido ao mal; os atos que pratica não "estavam escritos"; os crimes que comete não são o resultado de um decreto do destino. Ele pode, como prova e como expiação, escolher uma existência em que se sentirá arrastado para o crime, seja pelo meio em que estiver situado, seja pelas circunstâncias supervenientes. Mas será sempre livre de agir como quiser. Assim, o livre arbítrio existe no estado de Espírito, com a escolha da existência e das provas; e no estado corpóreo, com a faculdade de ceder ou resistir aos arrastamentos a que voluntariamente estamos submetidos. </a:t>
                      </a:r>
                    </a:p>
                    <a:p>
                      <a:pPr algn="just"/>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95179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46045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460450">
                <a:tc>
                  <a:txBody>
                    <a:bodyPr/>
                    <a:lstStyle/>
                    <a:p>
                      <a:pPr algn="just"/>
                      <a:r>
                        <a:rPr lang="pt-BR" sz="2000" dirty="0"/>
                        <a:t>Cabe à educação combater as más tendências, e ela o fará de maneira eficiente quando se basear no estudo aprofundado da natureza moral do homem. Pelo conhecimento das leis que regem essa natureza moral chegar-se-á a modificá-la, como se modificam a inteligência pela instrução e as condições físicas pela higiene.</a:t>
                      </a:r>
                    </a:p>
                    <a:p>
                      <a:pPr algn="just"/>
                      <a:r>
                        <a:rPr lang="pt-BR" sz="2000" dirty="0"/>
                        <a:t>O Espírito desligado da matéria, no estado errante, faz a escolha de suas futuras existências corpóreas segundo o grau de perfeição que tenha atingido. É nisso, como já dissemos, que consiste sobretudo o seu livre arbítrio. Essa liberdade não é anulada pela encarnação. Se ele cede à influência da matéria, é então que sucumbe nas provas por ele mesmo escolhidas. E é para o ajudar a superá-las que pode invocar a assistência de Deus e dos bons Espíritos.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69215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053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053840">
                <a:tc>
                  <a:txBody>
                    <a:bodyPr/>
                    <a:lstStyle/>
                    <a:p>
                      <a:pPr algn="just"/>
                      <a:r>
                        <a:rPr lang="pt-BR" sz="2000" dirty="0"/>
                        <a:t>Sem o livre arbítrio o homem não tem culpa no mal, nem mérito no bem; e isso é de tal modo reconhecido que no mundo se proporciona sempre a censura ou o elogio à intenção, o que quer dizer à vontade; ora, quem diz vontade, diz liberdade. O homem não poderia, portanto, procurar desculpas no seu organismo para as suas faltas sem com isso abdicar da razão e da própria condição humana, para se assemelhar aos animais. Se assim é para o mal, assim mesmo devia ser para o bem. Mas, quando o homem pratica o bem, tem grande cuidado em consignar o mérito a seu favor e não trata de o atribuir aos seus órgãos, prova de que instintivamente ele não renuncia, malgrado a opinião de alguns sistemáticos, ao mais belo privilégio da sua espécie: a liberdade de pensar.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85774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551870" y="1137319"/>
          <a:ext cx="7857461" cy="4663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663440">
                <a:tc>
                  <a:txBody>
                    <a:bodyPr/>
                    <a:lstStyle/>
                    <a:p>
                      <a:pPr algn="just"/>
                      <a:r>
                        <a:rPr lang="pt-BR" sz="2000" dirty="0"/>
                        <a:t>A fatalidade, como vulgarmente é entendida, supõe a decisão prévia e irrevogável de todos os acontecimentos da vida, qualquer que seja a sua importância. Se assim fosse, o homem seria uma máquina destituída de vontade. Para que lhe serviria a inteligência, se ele fosse invariavelmente dominado, em todos os seus atos, pelo poder do destino? Semelhante doutrina, se verdadeira, representaria a destruição de toda liberdade moral; não haveria mais responsabilidade para o homem, nem mal, nem crime, nem virtude. Deus, soberanamente justo, não poderia castigar as suas criaturas por faltas que não dependiam delas, nem recompensá-las por virtudes de que não teriam o mérito. Semelhante lei seria ainda a negação da lei do progresso, porque o homem que tudo esperasse da sorte nada tentaria fazer para melhorar a sua posição, desde que não poderia torná-la melhor nem pior.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03396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36666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66665">
                <a:tc>
                  <a:txBody>
                    <a:bodyPr/>
                    <a:lstStyle/>
                    <a:p>
                      <a:pPr algn="ctr"/>
                      <a:r>
                        <a:rPr lang="pt-BR" sz="2000" dirty="0">
                          <a:solidFill>
                            <a:srgbClr val="FFFF00"/>
                          </a:solidFill>
                        </a:rPr>
                        <a:t>NOTA</a:t>
                      </a:r>
                    </a:p>
                    <a:p>
                      <a:pPr algn="ctr"/>
                      <a:endParaRPr lang="pt-BR" sz="2000" dirty="0">
                        <a:solidFill>
                          <a:srgbClr val="FFFF00"/>
                        </a:solidFill>
                      </a:endParaRPr>
                    </a:p>
                    <a:p>
                      <a:pPr algn="just"/>
                      <a:r>
                        <a:rPr lang="pt-BR" sz="2000" dirty="0"/>
                        <a:t>[60] Temos nesta resposta, de maneira clara e precisa, uma exposição sucinta do que podemos chamar a dinâmica espírita do aperfeiçoamento humano. Através das quedas e advertências, dos riscos e do auxílio dos bons Espíritos, o homem de boa vontade irá vencendo os seus maus pendores e se preparando, já nesta existência, para uma vida melhor no futuro. Longe de nos desanimar, nossas quedas devem ser transformadas em degraus de escada do nosso melhoramento espiritual. Como se vê, a "auto-salvação" de que alguns religiosos nos acusam não é mais do que o desenvolvimento da vontade e da razão da criatura, sob a dispensação da graça de Deus, através de seus mensageiros, os bons Espíritos. (N. do 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65193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09059" y="743595"/>
          <a:ext cx="7857461" cy="5577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577840">
                <a:tc>
                  <a:txBody>
                    <a:bodyPr/>
                    <a:lstStyle/>
                    <a:p>
                      <a:pPr algn="just"/>
                      <a:r>
                        <a:rPr lang="pt-BR" sz="2000" dirty="0"/>
                        <a:t>A fatalidade não é, entretanto, uma palavra vã; ela existe no tocante à posição do homem na Terra e às funções que nela desempenha, como consequência do gênero de existência que o seu Espírito escolheu, como prova, expiação ou missão. Sofre ele, de maneira fatal, todas as vicissitudes dessa existência e todas as tendências boas ou más que lhes são inerentes. Mas a isso se reduz a fatalidade, porque depende da sua vontade ceder ou não a essas tendências. Os detalhes dos acontecimentos estão na dependência das circunstâncias que ele mesmo provoque, com os seus atos, e sobre os quais podem influir os Espíritos, através dos pensamentos que lhe sugerem. (Ver item 459).</a:t>
                      </a:r>
                    </a:p>
                    <a:p>
                      <a:pPr algn="just"/>
                      <a:r>
                        <a:rPr lang="pt-BR" sz="2000" dirty="0"/>
                        <a:t>A fatalidade está, portanto, nos acontecimentos que se apresentam ao homem como consequência da escolha de existência feita pelo Espírito; mas pode não estar no resultado desses acontecimentos, pois pode depender do homem a modificação do curso das coisas, pela sua prudência; e jamais se encontra nos atos da vida moral.</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51529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6862" y="2045676"/>
          <a:ext cx="7857461" cy="284284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42847">
                <a:tc>
                  <a:txBody>
                    <a:bodyPr/>
                    <a:lstStyle/>
                    <a:p>
                      <a:pPr algn="just"/>
                      <a:r>
                        <a:rPr lang="pt-BR" sz="2000" dirty="0"/>
                        <a:t>É na morte que o homem é submetido, de uma maneira absoluta, à inexorável lei da fatalidade, porque ele não pode fugir ao decreto que fixa o termo de sua existência, nem ao gênero de morte que deve interromper-lhe o curso.</a:t>
                      </a:r>
                    </a:p>
                    <a:p>
                      <a:pPr algn="just"/>
                      <a:r>
                        <a:rPr lang="pt-BR" sz="2000" dirty="0"/>
                        <a:t>Segundo a doutrina comum, o homem tiraria de si mesmo todos os seus instintos; estes procederiam seja da sua organização física, pela qual ele não seria responsável, seja da sua própria natureza, na qual pode procurar uma escusa para si mesmo, dizendo que não é sua a culpa de ter sido criado daquela forma.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94170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663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663440">
                <a:tc>
                  <a:txBody>
                    <a:bodyPr/>
                    <a:lstStyle/>
                    <a:p>
                      <a:pPr algn="just"/>
                      <a:r>
                        <a:rPr lang="pt-BR" sz="2000" dirty="0"/>
                        <a:t>A doutrina espírita é evidentemente mais moral: ela admite para o homem o livre arbítrio em toda a sua plenitude; e ao lhe dizer que, se pratica o mal, cede a uma sugestão má que lhe vem de fora, deixa-lhe toda a responsabilidade, pois lhe reconhece o poder de resistir, coisa evidentemente mais fácil do que se tivesse de lutar contra a sua própria natureza. Assim, segundo a doutrina espírita, não existem arrastamentos irresistíveis: o homem pode sempre fechar os ouvidos à voz oculta que o solicita para o mal no seu foro íntimo, como o pode fechar à voz material de alguém que lhe fale; ele o pode pela sua vontade, pedindo a Deus a força necessária e reclamando para esse fim a assistência dos bons Espíritos. É isso que Jesus ensina na sublime forma da oração dominical, quando nos manda dizer: "Não nos deixeis cair em tentação, mas livrai-nos do mal".</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17367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11480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114800">
                <a:tc>
                  <a:txBody>
                    <a:bodyPr/>
                    <a:lstStyle/>
                    <a:p>
                      <a:pPr algn="just"/>
                      <a:r>
                        <a:rPr lang="pt-BR" sz="2000" dirty="0"/>
                        <a:t>Essa </a:t>
                      </a:r>
                      <a:r>
                        <a:rPr lang="pt-BR" sz="2400" dirty="0"/>
                        <a:t>teoria</a:t>
                      </a:r>
                      <a:r>
                        <a:rPr lang="pt-BR" sz="2000" dirty="0"/>
                        <a:t> da causa excitante dos nossos atos ressalta evidentemente de todos os ensinamentos dados pelos Espíritos. E não somente é sublime de moralidade, mas acrescentaremos que eleva o homem aos seus próprios olhos, mostrando-o capaz de sacudir um jugo obsessor, como é capaz de fechar sua porta aos importunos. Dessa maneira, ele não é mais uma máquina agindo por impulsão estranha à sua vontade, mas um ser dotado de razão, que ouve, julga e escolhe livremente entre dois conselhos. Acrescentemos que, malgrado isso, o homem não fica privado de iniciativa, não age menos pelo seu próprio impulso, pois em definitivo ele não passa de um Espírito encarnado que conserva, sob o invólucro corpóreo, as qualidades e os defeitos que tinha como Espírito.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82772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663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663440">
                <a:tc>
                  <a:txBody>
                    <a:bodyPr/>
                    <a:lstStyle/>
                    <a:p>
                      <a:pPr algn="just"/>
                      <a:r>
                        <a:rPr lang="pt-BR" sz="2000" dirty="0"/>
                        <a:t>As faltas que cometemos têm, portanto, sua origem primeira nas imperfeições do nosso próprio Espírito, que ainda não atingiu a superioridade moral a que se destina, mas nem por isso tem menos livre arbítrio. A vida corpórea lhe é dada para purgar-se de suas imperfeições, que o tornam mais fraco e mais acessível às sugestões de outros Espíritos imperfeitos, que se aproveitam do fato para fazê-lo sucumbir na luta que empreendeu. Se ele sai vitorioso dessa luta, se eleva; se fracassa, continua a ser o que era, nem pior, nem melhor: é uma prova que terá de recomeçar e para o que ainda poderá demorar muito tempo na condição em que se encontra. Quanto mais ele se depura, mais diminuem as suas fraquezas e menos acessível se torna aos que o solicitam para o mal. Sua força moral cresce na razão da sua elevação, e os maus Espíritos se distanciam dele.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79091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74962" y="1902250"/>
          <a:ext cx="7857461" cy="291593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915935">
                <a:tc>
                  <a:txBody>
                    <a:bodyPr/>
                    <a:lstStyle/>
                    <a:p>
                      <a:pPr algn="just"/>
                      <a:r>
                        <a:rPr lang="pt-BR" sz="2000" dirty="0"/>
                        <a:t>Todos os Espíritos mais ou menos bons, quando encarnados, constituem a espécie humana. E como a nossa Terra é um dos mundos menos adiantados, nela se encontram mais Espíritos maus do que bons; eis porque nela vemos tanta perversidade. Façamos, pois, todos os esforços para não regressar a este mundo após esta passagem e para merecermos repousar num mundo melhor, num desses mundos privilegiados onde o bem reina inteiramente e onde nos lembraremos de nossa permanência neste planeta como de um tempo de exílio.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15442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rgbClr val="321547"/>
        </a:solidFill>
        <a:effectLst/>
      </p:bgPr>
    </p:bg>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Imagem 6" descr="C:\Users\Bruno Cechinel\Documents\simbolos da paz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34392"/>
            <a:ext cx="1439392" cy="129440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5364" name="CaixaDeTexto 1"/>
          <p:cNvSpPr txBox="1">
            <a:spLocks noChangeArrowheads="1"/>
          </p:cNvSpPr>
          <p:nvPr/>
        </p:nvSpPr>
        <p:spPr bwMode="auto">
          <a:xfrm>
            <a:off x="2122488" y="481013"/>
            <a:ext cx="66976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CENTRO DE TRABALHOS ESPÍRITA ANA LUZ</a:t>
            </a:r>
          </a:p>
        </p:txBody>
      </p:sp>
      <p:sp>
        <p:nvSpPr>
          <p:cNvPr id="15365" name="CaixaDeTexto 12"/>
          <p:cNvSpPr txBox="1">
            <a:spLocks noChangeArrowheads="1"/>
          </p:cNvSpPr>
          <p:nvPr/>
        </p:nvSpPr>
        <p:spPr bwMode="auto">
          <a:xfrm>
            <a:off x="539750" y="5229225"/>
            <a:ext cx="80645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pt-BR" altLang="pt-BR" sz="40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anose="020B0604020202020204" pitchFamily="34" charset="0"/>
              </a:rPr>
              <a:t>ESQUECIMENTO DO PASSADO: </a:t>
            </a:r>
          </a:p>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pt-BR" altLang="pt-BR" sz="40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anose="020B0604020202020204" pitchFamily="34" charset="0"/>
              </a:rPr>
              <a:t>Justificativas da Sua Necessidade</a:t>
            </a:r>
          </a:p>
        </p:txBody>
      </p:sp>
      <p:sp>
        <p:nvSpPr>
          <p:cNvPr id="15366" name="WordArt 13"/>
          <p:cNvSpPr>
            <a:spLocks noChangeArrowheads="1" noChangeShapeType="1" noTextEdit="1"/>
          </p:cNvSpPr>
          <p:nvPr/>
        </p:nvSpPr>
        <p:spPr bwMode="auto">
          <a:xfrm>
            <a:off x="431800" y="1879600"/>
            <a:ext cx="8280400" cy="7207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400" b="1" i="0" u="none" strike="noStrike" kern="10" cap="none" spc="0" normalizeH="0" baseline="0" noProof="0" dirty="0">
                <a:ln>
                  <a:noFill/>
                </a:ln>
                <a:solidFill>
                  <a:srgbClr val="F2F2F2"/>
                </a:solidFill>
                <a:effectLst/>
                <a:uLnTx/>
                <a:uFillTx/>
                <a:latin typeface="Arial Black" panose="020B0A04020102020204" pitchFamily="34" charset="0"/>
                <a:ea typeface="+mn-ea"/>
                <a:cs typeface="Arial" panose="020B0604020202020204" pitchFamily="34" charset="0"/>
              </a:rPr>
              <a:t>BANCO DE AULAS</a:t>
            </a:r>
          </a:p>
        </p:txBody>
      </p:sp>
      <p:sp>
        <p:nvSpPr>
          <p:cNvPr id="15367" name="WordArt 13"/>
          <p:cNvSpPr>
            <a:spLocks noChangeArrowheads="1" noChangeShapeType="1" noTextEdit="1"/>
          </p:cNvSpPr>
          <p:nvPr/>
        </p:nvSpPr>
        <p:spPr bwMode="auto">
          <a:xfrm>
            <a:off x="755650" y="4257675"/>
            <a:ext cx="7705725" cy="7207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400" b="1" i="0" u="none" strike="noStrike" kern="10" cap="none" spc="0" normalizeH="0" baseline="0" noProof="0" dirty="0">
                <a:ln>
                  <a:noFill/>
                </a:ln>
                <a:solidFill>
                  <a:srgbClr val="F2F2F2"/>
                </a:solidFill>
                <a:effectLst/>
                <a:uLnTx/>
                <a:uFillTx/>
                <a:latin typeface="Arial Black" panose="020B0A04020102020204" pitchFamily="34" charset="0"/>
                <a:ea typeface="+mn-ea"/>
                <a:cs typeface="Arial" panose="020B0604020202020204" pitchFamily="34" charset="0"/>
              </a:rPr>
              <a:t>ROTEIRO 6</a:t>
            </a:r>
          </a:p>
        </p:txBody>
      </p:sp>
      <p:sp>
        <p:nvSpPr>
          <p:cNvPr id="15368" name="WordArt 13"/>
          <p:cNvSpPr>
            <a:spLocks noChangeArrowheads="1" noChangeShapeType="1" noTextEdit="1"/>
          </p:cNvSpPr>
          <p:nvPr/>
        </p:nvSpPr>
        <p:spPr bwMode="auto">
          <a:xfrm>
            <a:off x="431800" y="3033713"/>
            <a:ext cx="8280400" cy="7207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400" b="1" i="0" u="none" strike="noStrike" kern="10" cap="none" spc="0" normalizeH="0" baseline="0" noProof="0" dirty="0">
                <a:ln>
                  <a:noFill/>
                </a:ln>
                <a:solidFill>
                  <a:srgbClr val="00B0F0"/>
                </a:solidFill>
                <a:effectLst/>
                <a:uLnTx/>
                <a:uFillTx/>
                <a:latin typeface="Arial Black" panose="020B0A04020102020204" pitchFamily="34" charset="0"/>
                <a:ea typeface="+mn-ea"/>
                <a:cs typeface="Arial" panose="020B0604020202020204" pitchFamily="34" charset="0"/>
              </a:rPr>
              <a:t>TOMO I – MÓDULO VI</a:t>
            </a:r>
          </a:p>
        </p:txBody>
      </p:sp>
    </p:spTree>
    <p:extLst>
      <p:ext uri="{BB962C8B-B14F-4D97-AF65-F5344CB8AC3E}">
        <p14:creationId xmlns:p14="http://schemas.microsoft.com/office/powerpoint/2010/main" val="17912462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D300EF-1E51-4E1E-B534-09351A799586}" type="slidenum">
              <a:rPr kumimoji="0" lang="pt-BR" altLang="pt-BR" sz="1200" b="0" i="0" u="none" strike="noStrike" kern="1200" cap="none" spc="0" normalizeH="0" baseline="0" noProof="0" smtClean="0">
                <a:ln>
                  <a:noFill/>
                </a:ln>
                <a:solidFill>
                  <a:srgbClr val="CAC8C6"/>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pt-BR" altLang="pt-BR" sz="1200" b="0" i="0" u="none" strike="noStrike" kern="1200" cap="none" spc="0" normalizeH="0" baseline="0" noProof="0" dirty="0">
              <a:ln>
                <a:noFill/>
              </a:ln>
              <a:solidFill>
                <a:srgbClr val="CAC8C6"/>
              </a:solidFill>
              <a:effectLst/>
              <a:uLnTx/>
              <a:uFillTx/>
              <a:latin typeface="Arial" panose="020B0604020202020204" pitchFamily="34" charset="0"/>
              <a:ea typeface="+mn-ea"/>
              <a:cs typeface="Arial" panose="020B0604020202020204" pitchFamily="34" charset="0"/>
            </a:endParaRPr>
          </a:p>
        </p:txBody>
      </p:sp>
      <p:sp>
        <p:nvSpPr>
          <p:cNvPr id="16387" name="Rectangle 3"/>
          <p:cNvSpPr>
            <a:spLocks noChangeArrowheads="1"/>
          </p:cNvSpPr>
          <p:nvPr/>
        </p:nvSpPr>
        <p:spPr bwMode="auto">
          <a:xfrm>
            <a:off x="0" y="-26988"/>
            <a:ext cx="9144000" cy="5100638"/>
          </a:xfrm>
          <a:prstGeom prst="rect">
            <a:avLst/>
          </a:prstGeom>
          <a:gradFill rotWithShape="1">
            <a:gsLst>
              <a:gs pos="0">
                <a:srgbClr val="FFFF66"/>
              </a:gs>
              <a:gs pos="100000">
                <a:srgbClr val="000000"/>
              </a:gs>
            </a:gsLst>
            <a:lin ang="5400000" scaled="1"/>
          </a:gradFill>
          <a:ln>
            <a:noFill/>
          </a:ln>
          <a:effectLst/>
          <a:extLs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Copperplate Gothic Bold" panose="020E0705020206020404" pitchFamily="34" charset="0"/>
              <a:ea typeface="+mn-ea"/>
              <a:cs typeface="Arial" panose="020B0604020202020204" pitchFamily="34" charset="0"/>
            </a:endParaRPr>
          </a:p>
        </p:txBody>
      </p:sp>
      <p:sp>
        <p:nvSpPr>
          <p:cNvPr id="16388" name="Rectangle 5"/>
          <p:cNvSpPr>
            <a:spLocks noChangeArrowheads="1"/>
          </p:cNvSpPr>
          <p:nvPr/>
        </p:nvSpPr>
        <p:spPr bwMode="auto">
          <a:xfrm>
            <a:off x="0" y="4221163"/>
            <a:ext cx="9144000" cy="935037"/>
          </a:xfrm>
          <a:prstGeom prst="rect">
            <a:avLst/>
          </a:prstGeom>
          <a:solidFill>
            <a:srgbClr val="800000"/>
          </a:solidFill>
          <a:ln>
            <a:noFill/>
          </a:ln>
          <a:effectLst/>
          <a:extLs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altLang="pt-BR" sz="3600" b="1" i="0" u="none" strike="noStrike" kern="1200" cap="none" spc="0" normalizeH="0" baseline="0" noProof="0" dirty="0">
              <a:ln>
                <a:noFill/>
              </a:ln>
              <a:solidFill>
                <a:srgbClr val="FFFFFF"/>
              </a:solidFill>
              <a:effectLst/>
              <a:uLnTx/>
              <a:uFillTx/>
              <a:latin typeface="Copperplate Gothic Bold" panose="020E0705020206020404" pitchFamily="34" charset="0"/>
              <a:ea typeface="+mn-ea"/>
              <a:cs typeface="Arial" panose="020B0604020202020204" pitchFamily="34" charset="0"/>
            </a:endParaRPr>
          </a:p>
        </p:txBody>
      </p:sp>
      <p:pic>
        <p:nvPicPr>
          <p:cNvPr id="16389" name="Picture 6" descr="AllanKardec_Ass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99006">
            <a:off x="4356100" y="1608138"/>
            <a:ext cx="3846513"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Oval 7"/>
          <p:cNvSpPr>
            <a:spLocks noChangeArrowheads="1"/>
          </p:cNvSpPr>
          <p:nvPr/>
        </p:nvSpPr>
        <p:spPr bwMode="auto">
          <a:xfrm>
            <a:off x="6372225" y="2708275"/>
            <a:ext cx="2376488" cy="1274763"/>
          </a:xfrm>
          <a:prstGeom prst="ellipse">
            <a:avLst/>
          </a:prstGeom>
          <a:solidFill>
            <a:schemeClr val="bg1"/>
          </a:solid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pt-BR" sz="2400" b="0" i="0" u="none" strike="noStrike" kern="1200" cap="none" spc="0" normalizeH="0" baseline="0" noProof="0" dirty="0">
                <a:ln>
                  <a:noFill/>
                </a:ln>
                <a:solidFill>
                  <a:srgbClr val="FFFFFF"/>
                </a:solidFill>
                <a:effectLst/>
                <a:uLnTx/>
                <a:uFillTx/>
                <a:latin typeface="Copperplate Gothic Bold" panose="020E0705020206020404" pitchFamily="34" charset="0"/>
                <a:ea typeface="+mn-ea"/>
                <a:cs typeface="Arial" panose="020B0604020202020204" pitchFamily="34" charset="0"/>
              </a:rPr>
              <a:t>1804-1869</a:t>
            </a:r>
          </a:p>
        </p:txBody>
      </p:sp>
      <p:sp>
        <p:nvSpPr>
          <p:cNvPr id="16391" name="WordArt 9"/>
          <p:cNvSpPr>
            <a:spLocks noChangeArrowheads="1" noChangeShapeType="1" noTextEdit="1"/>
          </p:cNvSpPr>
          <p:nvPr/>
        </p:nvSpPr>
        <p:spPr bwMode="auto">
          <a:xfrm>
            <a:off x="755650" y="4365625"/>
            <a:ext cx="7704138" cy="647700"/>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FFFFFF"/>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Estudo Sistematizado da Doutrina Espírita </a:t>
            </a:r>
          </a:p>
        </p:txBody>
      </p:sp>
      <p:sp>
        <p:nvSpPr>
          <p:cNvPr id="16392" name="Rectangle 12"/>
          <p:cNvSpPr>
            <a:spLocks noChangeArrowheads="1"/>
          </p:cNvSpPr>
          <p:nvPr/>
        </p:nvSpPr>
        <p:spPr bwMode="auto">
          <a:xfrm>
            <a:off x="0" y="5157788"/>
            <a:ext cx="9178925" cy="16795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Copperplate Gothic Bold" panose="020E0705020206020404" pitchFamily="34" charset="0"/>
              <a:ea typeface="+mn-ea"/>
              <a:cs typeface="Arial" panose="020B0604020202020204" pitchFamily="34" charset="0"/>
            </a:endParaRPr>
          </a:p>
        </p:txBody>
      </p:sp>
      <p:sp>
        <p:nvSpPr>
          <p:cNvPr id="16393" name="WordArt 13"/>
          <p:cNvSpPr>
            <a:spLocks noChangeArrowheads="1" noChangeShapeType="1" noTextEdit="1"/>
          </p:cNvSpPr>
          <p:nvPr/>
        </p:nvSpPr>
        <p:spPr bwMode="auto">
          <a:xfrm>
            <a:off x="539750" y="5516563"/>
            <a:ext cx="8064500" cy="108108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9525">
                  <a:solidFill>
                    <a:srgbClr val="FFFFFF"/>
                  </a:solidFill>
                  <a:round/>
                  <a:headEnd/>
                  <a:tailEnd/>
                </a:ln>
                <a:solidFill>
                  <a:srgbClr val="000000"/>
                </a:solidFill>
                <a:effectLst>
                  <a:outerShdw dist="35921" dir="2700000" algn="ctr" rotWithShape="0">
                    <a:srgbClr val="C0C0C0">
                      <a:alpha val="79999"/>
                    </a:srgbClr>
                  </a:outerShdw>
                </a:effectLst>
                <a:uLnTx/>
                <a:uFillTx/>
                <a:latin typeface="Impact" panose="020B0806030902050204" pitchFamily="34" charset="0"/>
                <a:ea typeface="+mn-ea"/>
                <a:cs typeface="Arial" panose="020B0604020202020204" pitchFamily="34" charset="0"/>
              </a:rPr>
              <a:t>Programa Fundamental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9525">
                  <a:solidFill>
                    <a:srgbClr val="FFFFFF"/>
                  </a:solidFill>
                  <a:round/>
                  <a:headEnd/>
                  <a:tailEnd/>
                </a:ln>
                <a:solidFill>
                  <a:srgbClr val="000000"/>
                </a:solidFill>
                <a:effectLst>
                  <a:outerShdw dist="35921" dir="2700000" algn="ctr" rotWithShape="0">
                    <a:srgbClr val="C0C0C0">
                      <a:alpha val="79999"/>
                    </a:srgbClr>
                  </a:outerShdw>
                </a:effectLst>
                <a:uLnTx/>
                <a:uFillTx/>
                <a:latin typeface="Impact" panose="020B0806030902050204" pitchFamily="34" charset="0"/>
                <a:ea typeface="+mn-ea"/>
                <a:cs typeface="Arial" panose="020B0604020202020204" pitchFamily="34" charset="0"/>
              </a:rPr>
              <a:t>Tomo I - Módulo VI </a:t>
            </a:r>
          </a:p>
        </p:txBody>
      </p:sp>
      <p:pic>
        <p:nvPicPr>
          <p:cNvPr id="12" name="Imagem 11"/>
          <p:cNvPicPr>
            <a:picLocks noChangeAspect="1"/>
          </p:cNvPicPr>
          <p:nvPr/>
        </p:nvPicPr>
        <p:blipFill>
          <a:blip r:embed="rId3"/>
          <a:stretch>
            <a:fillRect/>
          </a:stretch>
        </p:blipFill>
        <p:spPr>
          <a:xfrm>
            <a:off x="398456" y="836712"/>
            <a:ext cx="3093424" cy="3456384"/>
          </a:xfrm>
          <a:prstGeom prst="ellipse">
            <a:avLst/>
          </a:prstGeom>
          <a:ln>
            <a:noFill/>
          </a:ln>
          <a:effectLst>
            <a:softEdge rad="112500"/>
          </a:effectLst>
        </p:spPr>
      </p:pic>
      <p:sp>
        <p:nvSpPr>
          <p:cNvPr id="16395" name="WordArt 13"/>
          <p:cNvSpPr>
            <a:spLocks noChangeArrowheads="1" noChangeShapeType="1" noTextEdit="1"/>
          </p:cNvSpPr>
          <p:nvPr/>
        </p:nvSpPr>
        <p:spPr bwMode="auto">
          <a:xfrm>
            <a:off x="250825" y="115888"/>
            <a:ext cx="8569325" cy="7207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a:noFill/>
                </a:ln>
                <a:solidFill>
                  <a:srgbClr val="000000"/>
                </a:solidFill>
                <a:effectLst/>
                <a:uLnTx/>
                <a:uFillTx/>
                <a:latin typeface="Arial Black" panose="020B0A04020102020204" pitchFamily="34" charset="0"/>
                <a:ea typeface="+mn-ea"/>
                <a:cs typeface="Arial" panose="020B0604020202020204" pitchFamily="34" charset="0"/>
              </a:rPr>
              <a:t>REMATERIALIZAÇÃO</a:t>
            </a:r>
          </a:p>
        </p:txBody>
      </p:sp>
    </p:spTree>
    <p:extLst>
      <p:ext uri="{BB962C8B-B14F-4D97-AF65-F5344CB8AC3E}">
        <p14:creationId xmlns:p14="http://schemas.microsoft.com/office/powerpoint/2010/main" val="17244082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1C4A71-703D-4265-B2BC-8D3CFABDCCD5}" type="slidenum">
              <a:rPr kumimoji="0" lang="pt-BR" altLang="pt-BR" sz="1200" b="0" i="0" u="none" strike="noStrike" kern="1200" cap="none" spc="0" normalizeH="0" baseline="0" noProof="0" smtClean="0">
                <a:ln>
                  <a:noFill/>
                </a:ln>
                <a:solidFill>
                  <a:srgbClr val="D1EAEE"/>
                </a:solidFill>
                <a:effectLst/>
                <a:uLnTx/>
                <a:uFillTx/>
                <a:latin typeface="Constantia" panose="020306020503060303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pt-BR" altLang="pt-BR" sz="1200" b="0" i="0" u="none" strike="noStrike" kern="1200" cap="none" spc="0" normalizeH="0" baseline="0" noProof="0" dirty="0">
              <a:ln>
                <a:noFill/>
              </a:ln>
              <a:solidFill>
                <a:srgbClr val="D1EAEE"/>
              </a:solidFill>
              <a:effectLst/>
              <a:uLnTx/>
              <a:uFillTx/>
              <a:latin typeface="Constantia" panose="02030602050306030303" pitchFamily="18" charset="0"/>
              <a:ea typeface="+mn-ea"/>
              <a:cs typeface="Arial" panose="020B0604020202020204" pitchFamily="34" charset="0"/>
            </a:endParaRPr>
          </a:p>
        </p:txBody>
      </p:sp>
      <p:pic>
        <p:nvPicPr>
          <p:cNvPr id="17411" name="Picture 4" descr="http://i1.r7.com/data/files/2C92/94A3/2A01/C4B9/012A/01FA/7F32/7E62/nosso-lar-700-5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WordArt 8"/>
          <p:cNvSpPr>
            <a:spLocks noChangeArrowheads="1" noChangeShapeType="1" noTextEdit="1"/>
          </p:cNvSpPr>
          <p:nvPr/>
        </p:nvSpPr>
        <p:spPr bwMode="auto">
          <a:xfrm>
            <a:off x="755650" y="765175"/>
            <a:ext cx="7704138" cy="53276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92D050"/>
                </a:solidFill>
                <a:effectLst/>
                <a:uLnTx/>
                <a:uFillTx/>
                <a:latin typeface="Arial Black" panose="020B0A04020102020204" pitchFamily="34" charset="0"/>
                <a:ea typeface="+mn-ea"/>
                <a:cs typeface="Arial" panose="020B0604020202020204" pitchFamily="34" charset="0"/>
              </a:rPr>
              <a:t>OBJETIVO GERAL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92D050"/>
                </a:solidFill>
                <a:effectLst/>
                <a:uLnTx/>
                <a:uFillTx/>
                <a:latin typeface="Arial Black" panose="020B0A04020102020204" pitchFamily="34" charset="0"/>
                <a:ea typeface="+mn-ea"/>
                <a:cs typeface="Arial" panose="020B0604020202020204" pitchFamily="34" charset="0"/>
              </a:rPr>
              <a:t>Possibilitar  Entendimento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92D050"/>
                </a:solidFill>
                <a:effectLst/>
                <a:uLnTx/>
                <a:uFillTx/>
                <a:latin typeface="Arial Black" panose="020B0A04020102020204" pitchFamily="34" charset="0"/>
                <a:ea typeface="+mn-ea"/>
                <a:cs typeface="Arial" panose="020B0604020202020204" pitchFamily="34" charset="0"/>
              </a:rPr>
              <a:t>da Rematerialização  Sob 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92D050"/>
                </a:solidFill>
                <a:effectLst/>
                <a:uLnTx/>
                <a:uFillTx/>
                <a:latin typeface="Arial Black" panose="020B0A04020102020204" pitchFamily="34" charset="0"/>
                <a:ea typeface="+mn-ea"/>
                <a:cs typeface="Arial" panose="020B0604020202020204" pitchFamily="34" charset="0"/>
              </a:rPr>
              <a:t>Ótica da Doutrina Espírita</a:t>
            </a:r>
          </a:p>
        </p:txBody>
      </p:sp>
    </p:spTree>
    <p:extLst>
      <p:ext uri="{BB962C8B-B14F-4D97-AF65-F5344CB8AC3E}">
        <p14:creationId xmlns:p14="http://schemas.microsoft.com/office/powerpoint/2010/main" val="83022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9459" name="Picture 2" descr="http://www.espirito.org.br/portal/cursos/cbe-adep/5perispiri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83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6"/>
          <p:cNvSpPr>
            <a:spLocks noChangeArrowheads="1"/>
          </p:cNvSpPr>
          <p:nvPr/>
        </p:nvSpPr>
        <p:spPr bwMode="auto">
          <a:xfrm>
            <a:off x="538163" y="1189038"/>
            <a:ext cx="81375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914400" marR="0" lvl="0" indent="-914400" algn="ctr" defTabSz="914400" rtl="0" eaLnBrk="1" fontAlgn="base" latinLnBrk="0" hangingPunct="1">
              <a:lnSpc>
                <a:spcPct val="100000"/>
              </a:lnSpc>
              <a:spcBef>
                <a:spcPct val="0"/>
              </a:spcBef>
              <a:spcAft>
                <a:spcPct val="0"/>
              </a:spcAft>
              <a:buClrTx/>
              <a:buSzTx/>
              <a:buFontTx/>
              <a:buAutoNum type="arabicPeriod"/>
              <a:tabLst/>
              <a:defRPr/>
            </a:pPr>
            <a:r>
              <a:rPr kumimoji="0" lang="pt-BR" altLang="pt-BR" sz="3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Fundamentos e Finalidade da Rematerialização    </a:t>
            </a:r>
            <a:endParaRPr kumimoji="0" lang="pt-BR" altLang="pt-BR"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8" name="Retângulo 7"/>
          <p:cNvSpPr>
            <a:spLocks noChangeArrowheads="1"/>
          </p:cNvSpPr>
          <p:nvPr/>
        </p:nvSpPr>
        <p:spPr bwMode="auto">
          <a:xfrm>
            <a:off x="692150" y="2276475"/>
            <a:ext cx="81375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Provas da Rematerialização</a:t>
            </a:r>
          </a:p>
        </p:txBody>
      </p:sp>
      <p:sp>
        <p:nvSpPr>
          <p:cNvPr id="9" name="Retângulo 8"/>
          <p:cNvSpPr>
            <a:spLocks noChangeArrowheads="1"/>
          </p:cNvSpPr>
          <p:nvPr/>
        </p:nvSpPr>
        <p:spPr bwMode="auto">
          <a:xfrm>
            <a:off x="385763" y="2924175"/>
            <a:ext cx="8507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Retorno à Vida Corporal: Planejamento da Rematerialização                  </a:t>
            </a:r>
          </a:p>
        </p:txBody>
      </p:sp>
      <p:sp>
        <p:nvSpPr>
          <p:cNvPr id="10" name="Retângulo 9"/>
          <p:cNvSpPr>
            <a:spLocks noChangeArrowheads="1"/>
          </p:cNvSpPr>
          <p:nvPr/>
        </p:nvSpPr>
        <p:spPr bwMode="auto">
          <a:xfrm>
            <a:off x="538163" y="4005263"/>
            <a:ext cx="81375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3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 Retorno à Vida Corporal: União da Alma ao Corpo</a:t>
            </a:r>
            <a:endParaRPr kumimoji="0" lang="pt-BR" altLang="pt-BR"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1" name="Retângulo 10"/>
          <p:cNvSpPr>
            <a:spLocks noChangeArrowheads="1"/>
          </p:cNvSpPr>
          <p:nvPr/>
        </p:nvSpPr>
        <p:spPr bwMode="auto">
          <a:xfrm>
            <a:off x="323850" y="5013325"/>
            <a:ext cx="85058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 Retorno à Vida Corporal: A Infância                 </a:t>
            </a:r>
          </a:p>
        </p:txBody>
      </p:sp>
      <p:sp>
        <p:nvSpPr>
          <p:cNvPr id="12" name="Retângulo 11"/>
          <p:cNvSpPr>
            <a:spLocks noChangeArrowheads="1"/>
          </p:cNvSpPr>
          <p:nvPr/>
        </p:nvSpPr>
        <p:spPr bwMode="auto">
          <a:xfrm>
            <a:off x="538163" y="5732463"/>
            <a:ext cx="81375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3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6. Esquecimento do Passado: Justificativas da Sua Necessidade</a:t>
            </a:r>
            <a:endParaRPr kumimoji="0" lang="pt-BR" altLang="pt-BR"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3" name="WordArt 8"/>
          <p:cNvSpPr>
            <a:spLocks noChangeArrowheads="1" noChangeShapeType="1" noTextEdit="1"/>
          </p:cNvSpPr>
          <p:nvPr/>
        </p:nvSpPr>
        <p:spPr bwMode="auto">
          <a:xfrm>
            <a:off x="755650" y="333375"/>
            <a:ext cx="7704138" cy="719138"/>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FFC000"/>
                </a:solidFill>
                <a:effectLst/>
                <a:uLnTx/>
                <a:uFillTx/>
                <a:latin typeface="Arial Black" panose="020B0A04020102020204" pitchFamily="34" charset="0"/>
                <a:ea typeface="+mn-ea"/>
                <a:cs typeface="Arial" panose="020B0604020202020204" pitchFamily="34" charset="0"/>
              </a:rPr>
              <a:t>ROTEIROS</a:t>
            </a:r>
          </a:p>
        </p:txBody>
      </p:sp>
    </p:spTree>
    <p:extLst>
      <p:ext uri="{BB962C8B-B14F-4D97-AF65-F5344CB8AC3E}">
        <p14:creationId xmlns:p14="http://schemas.microsoft.com/office/powerpoint/2010/main" val="3300724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7">
                                            <p:txEl>
                                              <p:pRg st="0" end="0"/>
                                            </p:txEl>
                                          </p:spTgt>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p:cTn id="1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8">
                                            <p:txEl>
                                              <p:pRg st="0" end="0"/>
                                            </p:txEl>
                                          </p:spTgt>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p:cTn id="2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9">
                                            <p:txEl>
                                              <p:pRg st="0" end="0"/>
                                            </p:txEl>
                                          </p:spTgt>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p:cTn id="31"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0">
                                            <p:txEl>
                                              <p:pRg st="0" end="0"/>
                                            </p:txEl>
                                          </p:spTgt>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 calcmode="lin" valueType="num">
                                      <p:cBhvr>
                                        <p:cTn id="3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11">
                                            <p:txEl>
                                              <p:pRg st="0" end="0"/>
                                            </p:txEl>
                                          </p:spTgt>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 calcmode="lin" valueType="num">
                                      <p:cBhvr>
                                        <p:cTn id="43"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938884"/>
          <a:ext cx="7857461" cy="301752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017520">
                <a:tc>
                  <a:txBody>
                    <a:bodyPr/>
                    <a:lstStyle/>
                    <a:p>
                      <a:pPr algn="just"/>
                      <a:r>
                        <a:rPr lang="pt-BR" sz="2400" dirty="0"/>
                        <a:t>856.	O Espírito sabe, por antecipação, qual o gênero de morte que deve sofrer?</a:t>
                      </a:r>
                    </a:p>
                    <a:p>
                      <a:pPr algn="just"/>
                      <a:endParaRPr lang="pt-BR" sz="2400" dirty="0"/>
                    </a:p>
                    <a:p>
                      <a:pPr algn="just"/>
                      <a:r>
                        <a:rPr lang="pt-BR" sz="2400" dirty="0">
                          <a:solidFill>
                            <a:srgbClr val="FFFF00"/>
                          </a:solidFill>
                        </a:rPr>
                        <a:t>R. Sabe que o gênero de vida por ele escolhido o expõe a morrer mais de uma maneira que de outra. Mas sabe também quais as lutas que terá de sustentar para o evitar, e que, se Deus o permitir, não sucumbirá.</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14471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200" b="1" i="0" u="none" strike="noStrike" kern="1200" cap="none" spc="0" normalizeH="0" baseline="0" noProof="0" dirty="0">
              <a:ln>
                <a:noFill/>
              </a:ln>
              <a:solidFill>
                <a:srgbClr val="FFCC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000" b="1"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endParaRPr>
          </a:p>
        </p:txBody>
      </p:sp>
      <p:pic>
        <p:nvPicPr>
          <p:cNvPr id="94212" name="Picture 4" descr="http://2.bp.blogspot.com/-5iIefydfbIo/Tb9x7yeotPI/AAAAAAAAAIs/ixZBvpzeHYA/s1600/reminicenc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WordArt 8"/>
          <p:cNvSpPr>
            <a:spLocks noChangeArrowheads="1" noChangeShapeType="1" noTextEdit="1"/>
          </p:cNvSpPr>
          <p:nvPr/>
        </p:nvSpPr>
        <p:spPr bwMode="auto">
          <a:xfrm>
            <a:off x="755650" y="406400"/>
            <a:ext cx="7704138" cy="719138"/>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92D050"/>
                </a:solidFill>
                <a:effectLst/>
                <a:uLnTx/>
                <a:uFillTx/>
                <a:latin typeface="Arial Black" panose="020B0A04020102020204" pitchFamily="34" charset="0"/>
                <a:ea typeface="+mn-ea"/>
                <a:cs typeface="Arial" panose="020B0604020202020204" pitchFamily="34" charset="0"/>
              </a:rPr>
              <a:t>ROTEIRO 6</a:t>
            </a:r>
          </a:p>
        </p:txBody>
      </p:sp>
      <p:sp>
        <p:nvSpPr>
          <p:cNvPr id="11" name="WordArt 8"/>
          <p:cNvSpPr>
            <a:spLocks noChangeArrowheads="1" noChangeShapeType="1" noTextEdit="1"/>
          </p:cNvSpPr>
          <p:nvPr/>
        </p:nvSpPr>
        <p:spPr bwMode="auto">
          <a:xfrm>
            <a:off x="755650" y="1414463"/>
            <a:ext cx="7704138" cy="158273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00B050"/>
                </a:solidFill>
                <a:effectLst/>
                <a:uLnTx/>
                <a:uFillTx/>
                <a:latin typeface="Arial Black" panose="020B0A04020102020204" pitchFamily="34" charset="0"/>
                <a:ea typeface="+mn-ea"/>
                <a:cs typeface="Arial" panose="020B0604020202020204" pitchFamily="34" charset="0"/>
              </a:rPr>
              <a:t>ESQUECIMENTO DO PASSDO: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00B050"/>
                </a:solidFill>
                <a:effectLst/>
                <a:uLnTx/>
                <a:uFillTx/>
                <a:latin typeface="Arial Black" panose="020B0A04020102020204" pitchFamily="34" charset="0"/>
                <a:ea typeface="+mn-ea"/>
                <a:cs typeface="Arial" panose="020B0604020202020204" pitchFamily="34" charset="0"/>
              </a:rPr>
              <a:t>Justificativa da Sua Necessidade</a:t>
            </a:r>
          </a:p>
        </p:txBody>
      </p:sp>
      <p:sp>
        <p:nvSpPr>
          <p:cNvPr id="13" name="WordArt 8"/>
          <p:cNvSpPr>
            <a:spLocks noChangeArrowheads="1" noChangeShapeType="1" noTextEdit="1"/>
          </p:cNvSpPr>
          <p:nvPr/>
        </p:nvSpPr>
        <p:spPr bwMode="auto">
          <a:xfrm>
            <a:off x="755650" y="4940300"/>
            <a:ext cx="7704138" cy="15843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92D050"/>
                </a:solidFill>
                <a:effectLst/>
                <a:uLnTx/>
                <a:uFillTx/>
                <a:latin typeface="Arial Black" panose="020B0A04020102020204" pitchFamily="34" charset="0"/>
                <a:ea typeface="+mn-ea"/>
                <a:cs typeface="Arial" panose="020B0604020202020204" pitchFamily="34" charset="0"/>
              </a:rPr>
              <a:t>Justificar a Necessidade do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92D050"/>
                </a:solidFill>
                <a:effectLst/>
                <a:uLnTx/>
                <a:uFillTx/>
                <a:latin typeface="Arial Black" panose="020B0A04020102020204" pitchFamily="34" charset="0"/>
                <a:ea typeface="+mn-ea"/>
                <a:cs typeface="Arial" panose="020B0604020202020204" pitchFamily="34" charset="0"/>
              </a:rPr>
              <a:t>Esquecimento do Passado</a:t>
            </a:r>
          </a:p>
        </p:txBody>
      </p:sp>
      <p:sp>
        <p:nvSpPr>
          <p:cNvPr id="14" name="WordArt 8"/>
          <p:cNvSpPr>
            <a:spLocks noChangeArrowheads="1" noChangeShapeType="1" noTextEdit="1"/>
          </p:cNvSpPr>
          <p:nvPr/>
        </p:nvSpPr>
        <p:spPr bwMode="auto">
          <a:xfrm>
            <a:off x="755650" y="3427413"/>
            <a:ext cx="7704138" cy="10096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FFFF00"/>
                </a:solidFill>
                <a:effectLst/>
                <a:uLnTx/>
                <a:uFillTx/>
                <a:latin typeface="Arial Black" panose="020B0A04020102020204" pitchFamily="34" charset="0"/>
                <a:ea typeface="+mn-ea"/>
                <a:cs typeface="Arial" panose="020B0604020202020204" pitchFamily="34" charset="0"/>
              </a:rPr>
              <a:t>Objetivo Específico</a:t>
            </a:r>
          </a:p>
        </p:txBody>
      </p:sp>
    </p:spTree>
    <p:extLst>
      <p:ext uri="{BB962C8B-B14F-4D97-AF65-F5344CB8AC3E}">
        <p14:creationId xmlns:p14="http://schemas.microsoft.com/office/powerpoint/2010/main" val="13938071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fbcdn-sphotos-c-a.akamaihd.net/hphotos-ak-prn1/p480x480/922716_381925185259255_2116519255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05525"/>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Ficheiro:J G Trautmann Das brennende Troj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94420"/>
            <a:ext cx="8712968" cy="56029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611188" y="115888"/>
            <a:ext cx="7993062" cy="7207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gradFill rotWithShape="1">
                  <a:gsLst>
                    <a:gs pos="0">
                      <a:srgbClr val="FFF4DF"/>
                    </a:gs>
                    <a:gs pos="50000">
                      <a:srgbClr val="FFCC66"/>
                    </a:gs>
                    <a:gs pos="100000">
                      <a:srgbClr val="FFF4DF"/>
                    </a:gs>
                  </a:gsLst>
                  <a:lin ang="5400000" scaled="1"/>
                </a:gra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A QUEDA DE TRÓIA</a:t>
            </a:r>
          </a:p>
        </p:txBody>
      </p:sp>
    </p:spTree>
    <p:extLst>
      <p:ext uri="{BB962C8B-B14F-4D97-AF65-F5344CB8AC3E}">
        <p14:creationId xmlns:p14="http://schemas.microsoft.com/office/powerpoint/2010/main" val="3856936887"/>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p:cNvSpPr txBox="1">
            <a:spLocks noChangeArrowheads="1"/>
          </p:cNvSpPr>
          <p:nvPr/>
        </p:nvSpPr>
        <p:spPr bwMode="auto">
          <a:xfrm>
            <a:off x="3924300" y="115888"/>
            <a:ext cx="5040313"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cmpd="thickThin">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Alma nunca morre, mas recomeça uma nova vida, ela nada mais faz que mudar de domicílio,  tomando uma outra forma.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Quanto a mim, que vos revelo estas misteriosas verdades, já fui Euforbo numa outra vida, no tempo da guerra de Troia, lembro-me perfeitamente bem de meu nome e de meus pais, assim como do modo como fui morto em combate com o rei de Esparta.</a:t>
            </a:r>
          </a:p>
        </p:txBody>
      </p:sp>
      <p:pic>
        <p:nvPicPr>
          <p:cNvPr id="7" name="Picture 2" descr="http://static.hsw.com.br/gif/pitagora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3096344" cy="48396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tângulo 7"/>
          <p:cNvSpPr/>
          <p:nvPr/>
        </p:nvSpPr>
        <p:spPr>
          <a:xfrm>
            <a:off x="611188" y="5487988"/>
            <a:ext cx="2881312" cy="893762"/>
          </a:xfrm>
          <a:prstGeom prst="rect">
            <a:avLst/>
          </a:prstGeom>
          <a:noFill/>
          <a:ln w="88900" cmpd="thickThi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Book" pitchFamily="34" charset="0"/>
                <a:ea typeface="+mn-ea"/>
                <a:cs typeface="Arial" charset="0"/>
              </a:rPr>
              <a:t>Pitágoras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Book" pitchFamily="34" charset="0"/>
                <a:ea typeface="+mn-ea"/>
                <a:cs typeface="Arial" charset="0"/>
              </a:rPr>
              <a:t>(572-492 a. C.)</a:t>
            </a:r>
          </a:p>
        </p:txBody>
      </p:sp>
    </p:spTree>
    <p:extLst>
      <p:ext uri="{BB962C8B-B14F-4D97-AF65-F5344CB8AC3E}">
        <p14:creationId xmlns:p14="http://schemas.microsoft.com/office/powerpoint/2010/main" val="3980466202"/>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p:cNvSpPr txBox="1">
            <a:spLocks noChangeArrowheads="1"/>
          </p:cNvSpPr>
          <p:nvPr/>
        </p:nvSpPr>
        <p:spPr bwMode="auto">
          <a:xfrm>
            <a:off x="179388" y="44450"/>
            <a:ext cx="87852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cmpd="thickThin">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Em Micenas, no templo de Juno, vi suspenso na parede   o meu próprio escudo de um outro tempo.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Mas, embora vivendo em vários corpos, a Alma é sempre a mesma, pois só a forma muda. </a:t>
            </a:r>
          </a:p>
        </p:txBody>
      </p:sp>
      <p:pic>
        <p:nvPicPr>
          <p:cNvPr id="3" name="Picture 5" descr="http://www.viajes.es/europa/italia/agrigento/agrigento-el-templo-de-juno-lacinia-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0506"/>
            <a:ext cx="9144000" cy="4997493"/>
          </a:xfrm>
          <a:prstGeom prst="rect">
            <a:avLst/>
          </a:prstGeom>
          <a:ln>
            <a:noFill/>
          </a:ln>
          <a:effectLst>
            <a:softEdge rad="112500"/>
          </a:effectLst>
        </p:spPr>
      </p:pic>
      <p:sp>
        <p:nvSpPr>
          <p:cNvPr id="4" name="WordArt 7"/>
          <p:cNvSpPr>
            <a:spLocks noChangeArrowheads="1" noChangeShapeType="1" noTextEdit="1"/>
          </p:cNvSpPr>
          <p:nvPr/>
        </p:nvSpPr>
        <p:spPr bwMode="auto">
          <a:xfrm>
            <a:off x="250825" y="2205038"/>
            <a:ext cx="4392613" cy="15843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0" cap="none" spc="0" normalizeH="0" baseline="0" noProof="0" dirty="0">
                <a:ln w="19050">
                  <a:solidFill>
                    <a:srgbClr val="000000"/>
                  </a:solidFill>
                  <a:round/>
                  <a:headEnd/>
                  <a:tailEnd/>
                </a:ln>
                <a:gradFill rotWithShape="1">
                  <a:gsLst>
                    <a:gs pos="0">
                      <a:srgbClr val="FFF4DF"/>
                    </a:gs>
                    <a:gs pos="50000">
                      <a:srgbClr val="FFCC66"/>
                    </a:gs>
                    <a:gs pos="100000">
                      <a:srgbClr val="FFF4DF"/>
                    </a:gs>
                  </a:gsLst>
                  <a:lin ang="5400000" scaled="1"/>
                </a:gra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TEMPLO DE JUNO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0" cap="none" spc="0" normalizeH="0" baseline="0" noProof="0" dirty="0">
                <a:ln w="19050">
                  <a:solidFill>
                    <a:srgbClr val="000000"/>
                  </a:solidFill>
                  <a:round/>
                  <a:headEnd/>
                  <a:tailEnd/>
                </a:ln>
                <a:gradFill rotWithShape="1">
                  <a:gsLst>
                    <a:gs pos="0">
                      <a:srgbClr val="FFF4DF"/>
                    </a:gs>
                    <a:gs pos="50000">
                      <a:srgbClr val="FFCC66"/>
                    </a:gs>
                    <a:gs pos="100000">
                      <a:srgbClr val="FFF4DF"/>
                    </a:gs>
                  </a:gsLst>
                  <a:lin ang="5400000" scaled="1"/>
                </a:gra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EM MICENAS</a:t>
            </a:r>
          </a:p>
        </p:txBody>
      </p:sp>
    </p:spTree>
    <p:extLst>
      <p:ext uri="{BB962C8B-B14F-4D97-AF65-F5344CB8AC3E}">
        <p14:creationId xmlns:p14="http://schemas.microsoft.com/office/powerpoint/2010/main" val="741321835"/>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p:cTn id="20"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25604" name="Picture 2" descr="http://www.tribunadoceara.com.br/blogs/orlando-nunes/files/2012/05/shutterstock_835980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0" y="306388"/>
            <a:ext cx="6816725" cy="366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ângulo 4"/>
          <p:cNvSpPr/>
          <p:nvPr/>
        </p:nvSpPr>
        <p:spPr>
          <a:xfrm>
            <a:off x="1042988" y="1341438"/>
            <a:ext cx="7058025" cy="2808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11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onotype Corsiva" pitchFamily="66" charset="0"/>
                <a:ea typeface="+mn-ea"/>
                <a:cs typeface="Arial"/>
              </a:rPr>
              <a:t>Subsídios</a:t>
            </a:r>
          </a:p>
        </p:txBody>
      </p:sp>
    </p:spTree>
    <p:extLst>
      <p:ext uri="{BB962C8B-B14F-4D97-AF65-F5344CB8AC3E}">
        <p14:creationId xmlns:p14="http://schemas.microsoft.com/office/powerpoint/2010/main" val="39679962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200" b="1" i="0" u="none" strike="noStrike" kern="1200" cap="none" spc="0" normalizeH="0" baseline="0" noProof="0" dirty="0">
              <a:ln>
                <a:noFill/>
              </a:ln>
              <a:solidFill>
                <a:srgbClr val="FFCC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000" b="1"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endParaRPr>
          </a:p>
        </p:txBody>
      </p:sp>
      <p:pic>
        <p:nvPicPr>
          <p:cNvPr id="94212" name="Picture 4" descr="http://2.bp.blogspot.com/-5iIefydfbIo/Tb9x7yeotPI/AAAAAAAAAIs/ixZBvpzeHYA/s1600/reminicenc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WordArt 8"/>
          <p:cNvSpPr>
            <a:spLocks noChangeArrowheads="1" noChangeShapeType="1" noTextEdit="1"/>
          </p:cNvSpPr>
          <p:nvPr/>
        </p:nvSpPr>
        <p:spPr bwMode="auto">
          <a:xfrm>
            <a:off x="179388" y="1125538"/>
            <a:ext cx="8783637" cy="345598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ESQUECIMENTO DO PASSDO: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Justificativa da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sua necessidade</a:t>
            </a:r>
          </a:p>
        </p:txBody>
      </p:sp>
    </p:spTree>
    <p:extLst>
      <p:ext uri="{BB962C8B-B14F-4D97-AF65-F5344CB8AC3E}">
        <p14:creationId xmlns:p14="http://schemas.microsoft.com/office/powerpoint/2010/main" val="40188329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descr="Tijolo na horizontal"/>
          <p:cNvSpPr>
            <a:spLocks noChangeArrowheads="1"/>
          </p:cNvSpPr>
          <p:nvPr/>
        </p:nvSpPr>
        <p:spPr bwMode="auto">
          <a:xfrm>
            <a:off x="9525" y="-460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 name="Retângulo 1"/>
          <p:cNvSpPr/>
          <p:nvPr/>
        </p:nvSpPr>
        <p:spPr>
          <a:xfrm>
            <a:off x="161925" y="68263"/>
            <a:ext cx="2970213" cy="1128712"/>
          </a:xfrm>
          <a:prstGeom prst="rect">
            <a:avLst/>
          </a:prstGeom>
          <a:noFill/>
          <a:ln w="57150">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000" b="0" i="0" u="none" strike="noStrike" kern="1200" cap="none" spc="0" normalizeH="0" baseline="0" noProof="0" dirty="0">
              <a:ln>
                <a:noFill/>
              </a:ln>
              <a:solidFill>
                <a:srgbClr val="FFFFFF"/>
              </a:solidFill>
              <a:effectLst/>
              <a:uLnTx/>
              <a:uFillTx/>
              <a:latin typeface="Arial"/>
              <a:ea typeface="+mn-ea"/>
              <a:cs typeface="Arial"/>
            </a:endParaRPr>
          </a:p>
        </p:txBody>
      </p:sp>
      <p:sp>
        <p:nvSpPr>
          <p:cNvPr id="9" name="Retângulo 8"/>
          <p:cNvSpPr/>
          <p:nvPr/>
        </p:nvSpPr>
        <p:spPr>
          <a:xfrm>
            <a:off x="3276600" y="115888"/>
            <a:ext cx="5726113" cy="6481762"/>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000" b="0" i="0" u="none" strike="noStrike" kern="1200" cap="none" spc="0" normalizeH="0" baseline="0" noProof="0" dirty="0">
              <a:ln>
                <a:noFill/>
              </a:ln>
              <a:solidFill>
                <a:srgbClr val="00B050"/>
              </a:solidFill>
              <a:effectLst/>
              <a:uLnTx/>
              <a:uFillTx/>
              <a:latin typeface="Arial"/>
              <a:ea typeface="+mn-ea"/>
              <a:cs typeface="Arial"/>
            </a:endParaRPr>
          </a:p>
        </p:txBody>
      </p:sp>
      <p:sp>
        <p:nvSpPr>
          <p:cNvPr id="5" name="Text Box 6"/>
          <p:cNvSpPr txBox="1">
            <a:spLocks noChangeArrowheads="1"/>
          </p:cNvSpPr>
          <p:nvPr/>
        </p:nvSpPr>
        <p:spPr bwMode="auto">
          <a:xfrm>
            <a:off x="163513" y="180975"/>
            <a:ext cx="8816975"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90000"/>
              </a:lnSpc>
              <a:spcBef>
                <a:spcPct val="20000"/>
              </a:spcBef>
              <a:spcAft>
                <a:spcPct val="0"/>
              </a:spcAft>
              <a:buClr>
                <a:srgbClr val="FFFFCC"/>
              </a:buClr>
              <a:buSzPct val="60000"/>
              <a:buFontTx/>
              <a:buNone/>
              <a:tabLst/>
              <a:defRPr/>
            </a:pPr>
            <a:r>
              <a:rPr kumimoji="0" lang="pt-BR" altLang="pt-BR" sz="29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399 </a:t>
            </a:r>
            <a:r>
              <a:rPr kumimoji="0" lang="pt-BR" altLang="pt-BR" sz="2900" b="0" i="1"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a:t>
            </a:r>
            <a:r>
              <a:rPr kumimoji="0" lang="pt-BR" sz="29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Sendo as vicissitudes da vida corpórea ao mesmo tempo uma expiação das faltas passadas e provas para o futuro, segue-se que, da natureza dessas vicissitudes, possa </a:t>
            </a:r>
            <a:r>
              <a:rPr kumimoji="0" lang="pt-BR" sz="2900" b="0" i="0" u="sng" strike="noStrike" kern="1200" cap="none" spc="0" normalizeH="0" baseline="0" noProof="0" dirty="0">
                <a:ln>
                  <a:noFill/>
                </a:ln>
                <a:solidFill>
                  <a:srgbClr val="00E200"/>
                </a:solidFill>
                <a:effectLst/>
                <a:uLnTx/>
                <a:uFillTx/>
                <a:latin typeface="Arial" panose="020B0604020202020204" pitchFamily="34" charset="0"/>
                <a:ea typeface="+mn-ea"/>
                <a:cs typeface="Arial" panose="020B0604020202020204" pitchFamily="34" charset="0"/>
              </a:rPr>
              <a:t>induzir-se o gênero*</a:t>
            </a:r>
            <a:r>
              <a:rPr kumimoji="0" lang="pt-BR" sz="2900" b="0" i="0" u="none" strike="noStrike" kern="1200" cap="none" spc="0" normalizeH="0" baseline="0" noProof="0" dirty="0">
                <a:ln>
                  <a:noFill/>
                </a:ln>
                <a:solidFill>
                  <a:srgbClr val="009900"/>
                </a:solidFill>
                <a:effectLst/>
                <a:uLnTx/>
                <a:uFillTx/>
                <a:latin typeface="Arial" panose="020B0604020202020204" pitchFamily="34" charset="0"/>
                <a:ea typeface="+mn-ea"/>
                <a:cs typeface="Arial" panose="020B0604020202020204" pitchFamily="34" charset="0"/>
              </a:rPr>
              <a:t> </a:t>
            </a:r>
            <a:r>
              <a:rPr kumimoji="0" lang="pt-BR" sz="29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da existência anterior?</a:t>
            </a:r>
          </a:p>
          <a:p>
            <a:pPr marL="0" marR="0" lvl="0" indent="0" algn="just" defTabSz="914400" rtl="0" eaLnBrk="0" fontAlgn="base" latinLnBrk="0" hangingPunct="0">
              <a:lnSpc>
                <a:spcPct val="90000"/>
              </a:lnSpc>
              <a:spcBef>
                <a:spcPct val="20000"/>
              </a:spcBef>
              <a:spcAft>
                <a:spcPct val="0"/>
              </a:spcAft>
              <a:buClr>
                <a:srgbClr val="FFFFCC"/>
              </a:buClr>
              <a:buSzPct val="60000"/>
              <a:buFontTx/>
              <a:buNone/>
              <a:tabLst/>
              <a:defRPr/>
            </a:pPr>
            <a:r>
              <a:rPr kumimoji="0" lang="pt-BR" sz="3000" b="1" i="0" u="none" strike="noStrike" kern="1200" cap="none" spc="0" normalizeH="0" baseline="0" noProof="0" dirty="0">
                <a:ln>
                  <a:noFill/>
                </a:ln>
                <a:solidFill>
                  <a:srgbClr val="00E200"/>
                </a:solidFill>
                <a:effectLst/>
                <a:uLnTx/>
                <a:uFillTx/>
                <a:latin typeface="Arial Narrow" panose="020B0606020202030204" pitchFamily="34" charset="0"/>
                <a:ea typeface="+mn-ea"/>
                <a:cs typeface="Arial" panose="020B0604020202020204" pitchFamily="34" charset="0"/>
              </a:rPr>
              <a:t>*</a:t>
            </a:r>
            <a:r>
              <a:rPr kumimoji="0" lang="pt-BR" sz="3000" b="0" i="0" u="sng" strike="noStrike" kern="1200" cap="none" spc="0" normalizeH="0" baseline="0" noProof="0" dirty="0">
                <a:ln>
                  <a:noFill/>
                </a:ln>
                <a:solidFill>
                  <a:srgbClr val="00E200"/>
                </a:solidFill>
                <a:effectLst/>
                <a:uLnTx/>
                <a:uFillTx/>
                <a:latin typeface="Arial Narrow" panose="020B0606020202030204" pitchFamily="34" charset="0"/>
                <a:ea typeface="+mn-ea"/>
                <a:cs typeface="Arial" charset="0"/>
              </a:rPr>
              <a:t>Indução/Gênero</a:t>
            </a:r>
            <a:r>
              <a:rPr kumimoji="0" lang="pt-BR" sz="3000" b="0" i="0" u="sng" strike="noStrike" kern="1200" cap="none" spc="0" normalizeH="0" baseline="0" noProof="0" dirty="0">
                <a:ln>
                  <a:noFill/>
                </a:ln>
                <a:solidFill>
                  <a:srgbClr val="00E200"/>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a:t>
            </a:r>
            <a:r>
              <a:rPr kumimoji="0" lang="pt-BR" sz="3000" b="0" i="0" u="none" strike="noStrike" kern="1200" cap="none" spc="0" normalizeH="0" baseline="0" noProof="0" dirty="0">
                <a:ln>
                  <a:noFill/>
                </a:ln>
                <a:solidFill>
                  <a:srgbClr val="00E200"/>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pt-BR"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Levá-lo a agir da mesma forma que se encontrava ligado pela semelhança de suas inclinações (tendências) na existência anterior.</a:t>
            </a:r>
            <a:endParaRPr kumimoji="0" lang="pt-BR" sz="3000" b="0" i="0" u="none" strike="noStrike" kern="1200" cap="none" spc="0" normalizeH="0" baseline="0" noProof="0" dirty="0">
              <a:ln>
                <a:noFill/>
              </a:ln>
              <a:solidFill>
                <a:srgbClr val="33CCFF"/>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endParaRPr>
          </a:p>
          <a:p>
            <a:pPr marL="0" marR="0" lvl="0" indent="0" algn="just" defTabSz="914400" rtl="0" eaLnBrk="0" fontAlgn="base" latinLnBrk="0" hangingPunct="0">
              <a:lnSpc>
                <a:spcPct val="90000"/>
              </a:lnSpc>
              <a:spcBef>
                <a:spcPct val="20000"/>
              </a:spcBef>
              <a:spcAft>
                <a:spcPct val="0"/>
              </a:spcAft>
              <a:buClr>
                <a:srgbClr val="FFFFCC"/>
              </a:buClr>
              <a:buSzPct val="60000"/>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itchFamily="18" charset="2"/>
              </a:rPr>
              <a:t>Muito frequentemente, pois cada um é punido naquilo em que pecou </a:t>
            </a:r>
            <a:r>
              <a:rPr kumimoji="0" lang="pt-BR" sz="2900" b="0" i="1" u="none" strike="noStrike" kern="1200" cap="none" spc="0" normalizeH="0" baseline="0" noProof="0" dirty="0">
                <a:ln>
                  <a:noFill/>
                </a:ln>
                <a:solidFill>
                  <a:srgbClr val="33CCFF"/>
                </a:solidFill>
                <a:effectLst/>
                <a:uLnTx/>
                <a:uFillTx/>
                <a:latin typeface="Arial" panose="020B0604020202020204" pitchFamily="34" charset="0"/>
                <a:ea typeface="+mn-ea"/>
                <a:cs typeface="Arial" panose="020B0604020202020204" pitchFamily="34" charset="0"/>
                <a:sym typeface="Wingdings 3" pitchFamily="18" charset="2"/>
              </a:rPr>
              <a:t>(transgredir as Leis Divinas).</a:t>
            </a:r>
          </a:p>
          <a:p>
            <a:pPr marL="0" marR="0" lvl="0" indent="0" algn="just" defTabSz="914400" rtl="0" eaLnBrk="1" fontAlgn="base" latinLnBrk="0" hangingPunct="1">
              <a:lnSpc>
                <a:spcPct val="95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itchFamily="18" charset="2"/>
              </a:rPr>
              <a:t> Entretanto, não se deve tirar daí uma regra absoluta; as tendências instintivas são um índice </a:t>
            </a:r>
            <a:r>
              <a:rPr kumimoji="0" lang="pt-BR" sz="2900" b="0" i="1" u="none" strike="noStrike" kern="1200" cap="none" spc="0" normalizeH="0" baseline="0" noProof="0" dirty="0">
                <a:ln>
                  <a:noFill/>
                </a:ln>
                <a:solidFill>
                  <a:srgbClr val="33CCFF"/>
                </a:solidFill>
                <a:effectLst/>
                <a:uLnTx/>
                <a:uFillTx/>
                <a:latin typeface="Arial" panose="020B0604020202020204" pitchFamily="34" charset="0"/>
                <a:ea typeface="+mn-ea"/>
                <a:cs typeface="Arial" panose="020B0604020202020204" pitchFamily="34" charset="0"/>
                <a:sym typeface="Wingdings 3" pitchFamily="18" charset="2"/>
              </a:rPr>
              <a:t>(um indicador)</a:t>
            </a: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itchFamily="18" charset="2"/>
              </a:rPr>
              <a:t> mais seguro, porque as provas que um Espírito sofre, tanto se referem ao futuro quanto ao passado</a:t>
            </a:r>
            <a:r>
              <a:rPr kumimoji="0" lang="pt-BR" sz="3000" b="0" i="1" u="none" strike="noStrike" kern="1200" cap="none" spc="0" normalizeH="0" baseline="0" noProof="0" dirty="0">
                <a:ln>
                  <a:noFill/>
                </a:ln>
                <a:solidFill>
                  <a:srgbClr val="FFFFFF"/>
                </a:solidFill>
                <a:effectLst/>
                <a:uLnTx/>
                <a:uFillTx/>
                <a:latin typeface="Franklin Gothic Book" pitchFamily="34" charset="0"/>
                <a:ea typeface="+mn-ea"/>
                <a:cs typeface="Arial" charset="0"/>
                <a:sym typeface="Wingdings 3" pitchFamily="18" charset="2"/>
              </a:rPr>
              <a:t>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a:t>
            </a:r>
            <a:endParaRPr kumimoji="0" lang="pt-BR" altLang="pt-BR"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46824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descr="Tijolo na horizontal"/>
          <p:cNvSpPr>
            <a:spLocks noChangeArrowheads="1"/>
          </p:cNvSpPr>
          <p:nvPr/>
        </p:nvSpPr>
        <p:spPr bwMode="auto">
          <a:xfrm>
            <a:off x="9525" y="-460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 name="Retângulo 1"/>
          <p:cNvSpPr/>
          <p:nvPr/>
        </p:nvSpPr>
        <p:spPr>
          <a:xfrm>
            <a:off x="161925" y="68263"/>
            <a:ext cx="2970213" cy="1128712"/>
          </a:xfrm>
          <a:prstGeom prst="rect">
            <a:avLst/>
          </a:prstGeom>
          <a:noFill/>
          <a:ln w="57150">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000" b="0"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ext Box 6"/>
          <p:cNvSpPr txBox="1">
            <a:spLocks noChangeArrowheads="1"/>
          </p:cNvSpPr>
          <p:nvPr/>
        </p:nvSpPr>
        <p:spPr bwMode="auto">
          <a:xfrm>
            <a:off x="163513" y="85725"/>
            <a:ext cx="8816975"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85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Integrado (mergulhado) na vida corpórea o Espírito perde momentaneamente a lembrança de suas existências anteriores, como se um véu as ocultasse.</a:t>
            </a:r>
            <a:endParaRPr kumimoji="0" lang="pt-BR" altLang="pt-BR" sz="2900" b="0" i="0" u="none" strike="noStrike" kern="1200" cap="none" spc="0" normalizeH="0" baseline="0" noProof="0" dirty="0">
              <a:ln>
                <a:noFill/>
              </a:ln>
              <a:solidFill>
                <a:srgbClr val="33CC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85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Não obstante, tem às vezes uma vaga consciência, e elas podem mesmo lhe ser reveladas em certas circunstâncias.</a:t>
            </a:r>
          </a:p>
          <a:p>
            <a:pPr marL="0" marR="0" lvl="0" indent="0" algn="just" defTabSz="914400" rtl="0" eaLnBrk="1" fontAlgn="base" latinLnBrk="0" hangingPunct="1">
              <a:lnSpc>
                <a:spcPct val="85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Mas isto não acontece senão pela vontade dos Espíritos Superiores, que o fazem espontaneamente, com um fim útil e jamais para satisfazer uma curiosidade vã [...]</a:t>
            </a:r>
          </a:p>
          <a:p>
            <a:pPr marL="0" marR="0" lvl="0" indent="0" algn="just" defTabSz="914400" rtl="0" eaLnBrk="1" fontAlgn="base" latinLnBrk="0" hangingPunct="1">
              <a:lnSpc>
                <a:spcPct val="85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esquecimento das faltas cometidas não é obstáculos à melhoria do Espírito porque, se ele não  tem uma lembrança precisa, o conhecimento que delas teve no estado errante e o  desejo que concebeu de as reparar guiam-no pela intuição e lhe dão o pensamento de resistir ao mal</a:t>
            </a:r>
            <a:endParaRPr kumimoji="0" lang="pt-BR" altLang="pt-BR"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9292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descr="Tijolo na horizontal"/>
          <p:cNvSpPr>
            <a:spLocks noChangeArrowheads="1"/>
          </p:cNvSpPr>
          <p:nvPr/>
        </p:nvSpPr>
        <p:spPr bwMode="auto">
          <a:xfrm>
            <a:off x="9525" y="-460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 name="Retângulo 1"/>
          <p:cNvSpPr/>
          <p:nvPr/>
        </p:nvSpPr>
        <p:spPr>
          <a:xfrm>
            <a:off x="161925" y="68263"/>
            <a:ext cx="2970213" cy="1128712"/>
          </a:xfrm>
          <a:prstGeom prst="rect">
            <a:avLst/>
          </a:prstGeom>
          <a:noFill/>
          <a:ln w="57150">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000" b="0"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ext Box 6"/>
          <p:cNvSpPr txBox="1">
            <a:spLocks noChangeArrowheads="1"/>
          </p:cNvSpPr>
          <p:nvPr/>
        </p:nvSpPr>
        <p:spPr bwMode="auto">
          <a:xfrm>
            <a:off x="161925" y="632619"/>
            <a:ext cx="8816975" cy="591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85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Este pensamento é a voz da consciência, secundada (auxiliada) pelos Espíritos que o assistem, se ele atende às boas inspirações que estes lhe sugerem. </a:t>
            </a:r>
          </a:p>
          <a:p>
            <a:pPr marL="0" marR="0" lvl="0" indent="0" algn="justLow" defTabSz="914400" rtl="0" eaLnBrk="1" fontAlgn="base" latinLnBrk="0" hangingPunct="1">
              <a:lnSpc>
                <a:spcPct val="90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 o  homem não conhece os próprios atos que praticou em suas existências anteriores, pode sempre saber qual o gênero das faltas de que se tornou culpado e qual era  o seu caráter dominante. </a:t>
            </a:r>
          </a:p>
          <a:p>
            <a:pPr marL="0" marR="0" lvl="0" indent="0" algn="justLow" defTabSz="914400" rtl="0" eaLnBrk="1" fontAlgn="base" latinLnBrk="0" hangingPunct="1">
              <a:lnSpc>
                <a:spcPct val="90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Basta que se estude a si mesmo e poderá julgar o que foi, não pelo que é, mas pelas suas tendências.</a:t>
            </a:r>
          </a:p>
          <a:p>
            <a:pPr marL="0" marR="0" lvl="0" indent="0" algn="just" defTabSz="914400" rtl="0" eaLnBrk="1" fontAlgn="base" latinLnBrk="0" hangingPunct="1">
              <a:lnSpc>
                <a:spcPct val="85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As vicissitudes da  vida corpórea são, ao mesmo tempo, uma expiação das faltas passadas e provas para o futuro.</a:t>
            </a:r>
          </a:p>
          <a:p>
            <a:pPr marL="0" marR="0" lvl="0" indent="0" algn="just" defTabSz="914400" rtl="0" eaLnBrk="1" fontAlgn="base" latinLnBrk="0" hangingPunct="1">
              <a:lnSpc>
                <a:spcPct val="85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3" pitchFamily="18" charset="2"/>
              </a:rPr>
              <a:t>Elas nos depuram e nos elevam, se as sofremos com  resignação e sem reclamações.</a:t>
            </a:r>
          </a:p>
        </p:txBody>
      </p:sp>
    </p:spTree>
    <p:extLst>
      <p:ext uri="{BB962C8B-B14F-4D97-AF65-F5344CB8AC3E}">
        <p14:creationId xmlns:p14="http://schemas.microsoft.com/office/powerpoint/2010/main" val="3609917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rlim">
  <a:themeElements>
    <a:clrScheme name="Berlim">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m">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m">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10.xml><?xml version="1.0" encoding="utf-8"?>
<a:theme xmlns:a="http://schemas.openxmlformats.org/drawingml/2006/main" name="Verão">
  <a:themeElements>
    <a:clrScheme name="Verão">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Verã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ão">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11.xml><?xml version="1.0" encoding="utf-8"?>
<a:theme xmlns:a="http://schemas.openxmlformats.org/drawingml/2006/main" name="1_Verão">
  <a:themeElements>
    <a:clrScheme name="Verão">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Verã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ão">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12.xml><?xml version="1.0" encoding="utf-8"?>
<a:theme xmlns:a="http://schemas.openxmlformats.org/drawingml/2006/main" name="Tema27">
  <a:themeElements>
    <a:clrScheme name="Escala de Cinz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ersonalizada 1">
      <a:majorFont>
        <a:latin typeface="Bell MT"/>
        <a:ea typeface=""/>
        <a:cs typeface=""/>
      </a:majorFont>
      <a:minorFont>
        <a:latin typeface="Bell MT"/>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Berlim">
  <a:themeElements>
    <a:clrScheme name="Berlim">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m">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m">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Folhas">
  <a:themeElements>
    <a:clrScheme name="Folhas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Folha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olhas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Folhas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Folhas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Folhas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Folhas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Folhas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Folhas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Folhas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Folhas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Folhas">
  <a:themeElements>
    <a:clrScheme name="Folhas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Folha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olhas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Folhas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Folhas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Folhas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Folhas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Folhas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Folhas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Folhas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Folhas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erlim">
  <a:themeElements>
    <a:clrScheme name="Berlim">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m">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m">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3.xml><?xml version="1.0" encoding="utf-8"?>
<a:theme xmlns:a="http://schemas.openxmlformats.org/drawingml/2006/main" name="7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Arial"/>
      </a:majorFont>
      <a:minorFont>
        <a:latin typeface="Arial"/>
        <a:ea typeface=""/>
        <a:cs typeface="Arial"/>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Century Schoolbook"/>
        <a:ea typeface="Microsoft YaHei"/>
        <a:cs typeface=""/>
      </a:majorFont>
      <a:minorFont>
        <a:latin typeface="Century Gothic"/>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Retrospectiva">
  <a:themeElements>
    <a:clrScheme name="Retrospec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2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Arial"/>
      </a:majorFont>
      <a:minorFont>
        <a:latin typeface="Arial"/>
        <a:ea typeface=""/>
        <a:cs typeface="Arial"/>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Arial"/>
      </a:majorFont>
      <a:minorFont>
        <a:latin typeface="Arial"/>
        <a:ea typeface=""/>
        <a:cs typeface="Arial"/>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Arial"/>
      </a:majorFont>
      <a:minorFont>
        <a:latin typeface="Arial"/>
        <a:ea typeface=""/>
        <a:cs typeface="Arial"/>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érebro">
  <a:themeElements>
    <a:clrScheme name="1_Cérebr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1_Cérebr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Cérebr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érebr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érebr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érebr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érebr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érebr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érebr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érebr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érebr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érebr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érebr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érebr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488</TotalTime>
  <Words>15889</Words>
  <Application>Microsoft Office PowerPoint</Application>
  <PresentationFormat>Apresentação na tela (4:3)</PresentationFormat>
  <Paragraphs>1111</Paragraphs>
  <Slides>333</Slides>
  <Notes>91</Notes>
  <HiddenSlides>0</HiddenSlides>
  <MMClips>4</MMClips>
  <ScaleCrop>false</ScaleCrop>
  <HeadingPairs>
    <vt:vector size="6" baseType="variant">
      <vt:variant>
        <vt:lpstr>Fontes usadas</vt:lpstr>
      </vt:variant>
      <vt:variant>
        <vt:i4>36</vt:i4>
      </vt:variant>
      <vt:variant>
        <vt:lpstr>Tema</vt:lpstr>
      </vt:variant>
      <vt:variant>
        <vt:i4>16</vt:i4>
      </vt:variant>
      <vt:variant>
        <vt:lpstr>Títulos de slides</vt:lpstr>
      </vt:variant>
      <vt:variant>
        <vt:i4>333</vt:i4>
      </vt:variant>
    </vt:vector>
  </HeadingPairs>
  <TitlesOfParts>
    <vt:vector size="385" baseType="lpstr">
      <vt:lpstr>Microsoft YaHei</vt:lpstr>
      <vt:lpstr>AGaramond-Italic</vt:lpstr>
      <vt:lpstr>AGaramond-Regular</vt:lpstr>
      <vt:lpstr>AGaramond-Semibold</vt:lpstr>
      <vt:lpstr>Arial</vt:lpstr>
      <vt:lpstr>Arial Black</vt:lpstr>
      <vt:lpstr>Arial Narrow</vt:lpstr>
      <vt:lpstr>Bell MT</vt:lpstr>
      <vt:lpstr>Calibri</vt:lpstr>
      <vt:lpstr>Calibri Light</vt:lpstr>
      <vt:lpstr>Century Gothic</vt:lpstr>
      <vt:lpstr>Century Schoolbook</vt:lpstr>
      <vt:lpstr>Comic Sans MS</vt:lpstr>
      <vt:lpstr>Constantia</vt:lpstr>
      <vt:lpstr>Copperplate Gothic Bold</vt:lpstr>
      <vt:lpstr>Courier New</vt:lpstr>
      <vt:lpstr>DejaVu Sans</vt:lpstr>
      <vt:lpstr>Franklin Gothic Book</vt:lpstr>
      <vt:lpstr>Hpi1</vt:lpstr>
      <vt:lpstr>Impact</vt:lpstr>
      <vt:lpstr>Kristen ITC</vt:lpstr>
      <vt:lpstr>Lucida Sans Unicode</vt:lpstr>
      <vt:lpstr>Monotype Corsiva</vt:lpstr>
      <vt:lpstr>Segoe Print</vt:lpstr>
      <vt:lpstr>Segoe UI</vt:lpstr>
      <vt:lpstr>Symbol</vt:lpstr>
      <vt:lpstr>Tahoma</vt:lpstr>
      <vt:lpstr>Times New Roman</vt:lpstr>
      <vt:lpstr>Trebuchet MS</vt:lpstr>
      <vt:lpstr>Verdana</vt:lpstr>
      <vt:lpstr>Viner Hand ITC</vt:lpstr>
      <vt:lpstr>Webdings</vt:lpstr>
      <vt:lpstr>Wingdings</vt:lpstr>
      <vt:lpstr>Wingdings 2</vt:lpstr>
      <vt:lpstr>Wingdings 3</vt:lpstr>
      <vt:lpstr>Wingdings;Wingdings</vt:lpstr>
      <vt:lpstr>Berlim</vt:lpstr>
      <vt:lpstr>2_Berlim</vt:lpstr>
      <vt:lpstr>7_Órbita</vt:lpstr>
      <vt:lpstr>6_Tema do Office</vt:lpstr>
      <vt:lpstr>2_Retrospectiva</vt:lpstr>
      <vt:lpstr>2_Órbita</vt:lpstr>
      <vt:lpstr>3_Órbita</vt:lpstr>
      <vt:lpstr>4_Órbita</vt:lpstr>
      <vt:lpstr>1_Cérebro</vt:lpstr>
      <vt:lpstr>Verão</vt:lpstr>
      <vt:lpstr>1_Verão</vt:lpstr>
      <vt:lpstr>Tema27</vt:lpstr>
      <vt:lpstr>4_Berlim</vt:lpstr>
      <vt:lpstr>Office Theme</vt:lpstr>
      <vt:lpstr>Folhas</vt:lpstr>
      <vt:lpstr>1_Folhas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1ª Parte: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Fim da 1ª Parte</vt:lpstr>
      <vt:lpstr>2ª Parte:</vt:lpstr>
      <vt:lpstr>Apresentação do PowerPoint</vt:lpstr>
      <vt:lpstr>Apresentação do PowerPoint</vt:lpstr>
      <vt:lpstr>Apresentação do PowerPoint</vt:lpstr>
      <vt:lpstr>Apresentação do PowerPoint</vt:lpstr>
      <vt:lpstr>Acaso não estaríamos diante da Conduta Espírita na Prática da Caridade ?</vt:lpstr>
      <vt:lpstr>Apresentação do PowerPoint</vt:lpstr>
      <vt:lpstr>Apresentação do PowerPoint</vt:lpstr>
      <vt:lpstr>Apresentação do PowerPoint</vt:lpstr>
      <vt:lpstr>Apresentação do PowerPoint</vt:lpstr>
      <vt:lpstr>Apresentação do PowerPoint</vt:lpstr>
      <vt:lpstr>Apresentação do PowerPoint</vt:lpstr>
      <vt:lpstr>Fim da 2ª Parte</vt:lpstr>
      <vt:lpstr>Apresentação do PowerPoint</vt:lpstr>
      <vt:lpstr>Apresentação do PowerPoint</vt:lpstr>
      <vt:lpstr>MUITO OBRIGADO E  MUITA PAZ!</vt:lpstr>
      <vt:lpstr>Apresentação do PowerPoint</vt:lpstr>
      <vt:lpstr>Apresentação do PowerPoint</vt:lpstr>
      <vt:lpstr>Apresentação do PowerPoint</vt:lpstr>
      <vt:lpstr>Lei de JUSTIÇA</vt:lpstr>
      <vt:lpstr>AS REVELAÇÕES SE COMPLETAM</vt:lpstr>
      <vt:lpstr>“O verdadeiro homem de bem é o que cumpre a lei de justiça, de amor e de caridade, na sua maior pureza.”</vt:lpstr>
      <vt:lpstr>Apresentação do PowerPoint</vt:lpstr>
      <vt:lpstr>Será possível que todos se entendam?</vt:lpstr>
      <vt:lpstr>Apresentação do PowerPoint</vt:lpstr>
      <vt:lpstr>Da face da Terra, algum dia, a guerra desaparecerá?</vt:lpstr>
      <vt:lpstr>Apresentação do PowerPoint</vt:lpstr>
      <vt:lpstr>Apresentação do PowerPoint</vt:lpstr>
      <vt:lpstr>O que é que determina esses direitos?</vt:lpstr>
      <vt:lpstr>O que se deve entender por lei natural?</vt:lpstr>
      <vt:lpstr>Apresentação do PowerPoint</vt:lpstr>
      <vt:lpstr>Apresentação do PowerPoint</vt:lpstr>
      <vt:lpstr>Apresentação do PowerPoint</vt:lpstr>
      <vt:lpstr>Apresentação do PowerPoint</vt:lpstr>
      <vt:lpstr>Apresentação do PowerPoint</vt:lpstr>
      <vt:lpstr>Onde está escrita a lei de Deus?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ARREPENDIMENTO</vt:lpstr>
      <vt:lpstr>“Arrependei-vos, porque é chegado o reino dos céus. Por que este é o anunciado pelo profeta Isaías.”</vt:lpstr>
      <vt:lpstr>O arrependimento se dá no estado corporal ou no estado espiritual?</vt:lpstr>
      <vt:lpstr>Apresentação do PowerPoint</vt:lpstr>
      <vt:lpstr>Qual a consequência do arrependimento no estado espiritual?</vt:lpstr>
      <vt:lpstr>Apresentação do PowerPoint</vt:lpstr>
      <vt:lpstr>Qual a consequência do arrependimento no estado corporal?</vt:lpstr>
      <vt:lpstr>Apresentação do PowerPoint</vt:lpstr>
      <vt:lpstr>EXPIAÇÃO</vt:lpstr>
      <vt:lpstr>Basta o arrependimento sincero durante a vida para apagar as faltas do Espírito e fazer que ele encontre graça diante de Deus?</vt:lpstr>
      <vt:lpstr>Apresentação do PowerPoint</vt:lpstr>
      <vt:lpstr>[...] Se um criminoso dissesse que não precisa arrepender-se, já que deve expiar o passado de uma maneira ou de outra, quais seriam para ele as consequências?</vt:lpstr>
      <vt:lpstr>Apresentação do PowerPoint</vt:lpstr>
      <vt:lpstr>REPARAÇÃO</vt:lpstr>
      <vt:lpstr>Podemos, já nesta vida, resgatar nossas faltas?</vt:lpstr>
      <vt:lpstr>Apresentação do PowerPoint</vt:lpstr>
      <vt:lpstr>Apresentação do PowerPoint</vt:lpstr>
      <vt:lpstr>Apresentação do PowerPoint</vt:lpstr>
      <vt:lpstr>Qual seria o caráter do homem que praticasse a justiça em toda a sua pureza?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Nelson Mendes</dc:creator>
  <cp:lastModifiedBy>Nelson Mendes</cp:lastModifiedBy>
  <cp:revision>38</cp:revision>
  <dcterms:created xsi:type="dcterms:W3CDTF">2017-02-07T01:27:28Z</dcterms:created>
  <dcterms:modified xsi:type="dcterms:W3CDTF">2017-09-20T16:45:50Z</dcterms:modified>
</cp:coreProperties>
</file>